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4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3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6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6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1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3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E257-ED82-4F6A-A47A-ADEA5DF3D4DF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C98E-AB30-4364-9ABD-94C7624B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Resta</a:t>
            </a:r>
            <a:r>
              <a:rPr lang="en-US" dirty="0" smtClean="0"/>
              <a:t> de </a:t>
            </a:r>
            <a:r>
              <a:rPr lang="en-US" dirty="0" err="1" smtClean="0"/>
              <a:t>Enteros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: Samuel </a:t>
            </a:r>
            <a:r>
              <a:rPr lang="en-US" dirty="0" err="1" smtClean="0"/>
              <a:t>Vélez</a:t>
            </a:r>
            <a:r>
              <a:rPr lang="en-US" dirty="0" smtClean="0"/>
              <a:t>,</a:t>
            </a:r>
          </a:p>
          <a:p>
            <a:r>
              <a:rPr lang="en-US" dirty="0" smtClean="0"/>
              <a:t>Maestro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1) </a:t>
            </a:r>
            <a:r>
              <a:rPr lang="en-US" sz="5400" dirty="0" err="1" smtClean="0"/>
              <a:t>Resuelve</a:t>
            </a:r>
            <a:r>
              <a:rPr lang="en-US" sz="5400" dirty="0" smtClean="0"/>
              <a:t>: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12 −10=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1800" y="1981199"/>
                <a:ext cx="8186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981199"/>
                <a:ext cx="81861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0" y="2888159"/>
                <a:ext cx="723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888159"/>
                <a:ext cx="7239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1981200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81200"/>
                <a:ext cx="14478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05200" y="2895598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baseline="200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895598"/>
                <a:ext cx="14478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6000" b="0" i="1" smtClean="0">
                          <a:latin typeface="Cambria Math"/>
                        </a:rPr>
                        <m:t>22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2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2</a:t>
            </a:r>
            <a:r>
              <a:rPr lang="en-US" sz="5400" dirty="0" smtClean="0"/>
              <a:t>) </a:t>
            </a:r>
            <a:r>
              <a:rPr lang="en-US" sz="5400" dirty="0" err="1" smtClean="0"/>
              <a:t>Resuelve</a:t>
            </a:r>
            <a:r>
              <a:rPr lang="en-US" sz="5400" dirty="0" smtClean="0"/>
              <a:t>: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12 −</m:t>
                      </m:r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10=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38984" y="1981199"/>
                <a:ext cx="8186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984" y="1981199"/>
                <a:ext cx="81861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1800" y="2888159"/>
                <a:ext cx="723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888159"/>
                <a:ext cx="7239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baseline="200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60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56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0"/>
      <p:bldP spid="7" grpId="1"/>
      <p:bldP spid="7" grpId="2"/>
      <p:bldP spid="8" grpId="0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3) </a:t>
            </a:r>
            <a:r>
              <a:rPr lang="en-US" sz="5400" dirty="0" err="1" smtClean="0"/>
              <a:t>Resuelve</a:t>
            </a:r>
            <a:r>
              <a:rPr lang="en-US" sz="5400" dirty="0" smtClean="0"/>
              <a:t>: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baseline="20000" smtClean="0">
                          <a:latin typeface="Cambria Math"/>
                        </a:rPr>
                        <m:t> </m:t>
                      </m:r>
                      <m:r>
                        <a:rPr lang="en-US" sz="4400" b="0" i="1" baseline="20000" smtClean="0">
                          <a:latin typeface="Cambria Math"/>
                        </a:rPr>
                        <m:t>  </m:t>
                      </m:r>
                      <m:r>
                        <a:rPr lang="en-US" sz="4400" b="0" i="1" smtClean="0">
                          <a:latin typeface="Cambria Math"/>
                        </a:rPr>
                        <m:t>12 −</m:t>
                      </m:r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10=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400" y="1981199"/>
                <a:ext cx="8186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981199"/>
                <a:ext cx="81861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2888159"/>
                <a:ext cx="723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88159"/>
                <a:ext cx="7239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baseline="200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22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73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  <p:bldP spid="8" grpId="0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4</a:t>
            </a:r>
            <a:r>
              <a:rPr lang="en-US" sz="5400" dirty="0" smtClean="0"/>
              <a:t>) </a:t>
            </a:r>
            <a:r>
              <a:rPr lang="en-US" sz="5400" dirty="0" err="1" smtClean="0"/>
              <a:t>Resuelve</a:t>
            </a:r>
            <a:r>
              <a:rPr lang="en-US" sz="5400" dirty="0" smtClean="0"/>
              <a:t>: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baseline="20000" smtClean="0">
                          <a:latin typeface="Cambria Math"/>
                        </a:rPr>
                        <m:t> </m:t>
                      </m:r>
                      <m:r>
                        <a:rPr lang="en-US" sz="4400" b="0" i="1" baseline="20000" smtClean="0">
                          <a:latin typeface="Cambria Math"/>
                        </a:rPr>
                        <m:t>  </m:t>
                      </m:r>
                      <m:r>
                        <a:rPr lang="en-US" sz="4400" b="0" i="1" smtClean="0">
                          <a:latin typeface="Cambria Math"/>
                        </a:rPr>
                        <m:t>12 −</m:t>
                      </m:r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20=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400" y="1981199"/>
                <a:ext cx="8186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981199"/>
                <a:ext cx="81861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2888159"/>
                <a:ext cx="723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88159"/>
                <a:ext cx="7239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baseline="200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32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45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  <p:bldP spid="8" grpId="0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5</a:t>
            </a:r>
            <a:r>
              <a:rPr lang="en-US" sz="5400" dirty="0" smtClean="0"/>
              <a:t>) </a:t>
            </a:r>
            <a:r>
              <a:rPr lang="en-US" sz="5400" dirty="0" err="1" smtClean="0"/>
              <a:t>Resuelve</a:t>
            </a:r>
            <a:r>
              <a:rPr lang="en-US" sz="5400" dirty="0" smtClean="0"/>
              <a:t>: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baseline="20000" smtClean="0">
                          <a:latin typeface="Cambria Math"/>
                        </a:rPr>
                        <m:t> </m:t>
                      </m:r>
                      <m:r>
                        <a:rPr lang="en-US" sz="4400" b="0" i="1" baseline="20000" smtClean="0">
                          <a:latin typeface="Cambria Math"/>
                        </a:rPr>
                        <m:t>  </m:t>
                      </m:r>
                      <m:r>
                        <a:rPr lang="en-US" sz="4400" b="0" i="1" smtClean="0">
                          <a:latin typeface="Cambria Math"/>
                        </a:rPr>
                        <m:t>12 −20=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81200"/>
                <a:ext cx="43434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599"/>
                <a:ext cx="14478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184" y="1981199"/>
                <a:ext cx="8186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84" y="1981199"/>
                <a:ext cx="81861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2888159"/>
                <a:ext cx="723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4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88159"/>
                <a:ext cx="7239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973759"/>
                <a:ext cx="14478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baseline="200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4400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895600"/>
                <a:ext cx="14478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baseline="20000" smtClean="0">
                          <a:latin typeface="Cambria Math"/>
                        </a:rPr>
                        <m:t>−</m:t>
                      </m:r>
                      <m:r>
                        <a:rPr lang="en-US" sz="60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3810000"/>
                <a:ext cx="1695450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1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  <p:bldP spid="8" grpId="0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Suma y </a:t>
            </a:r>
            <a:r>
              <a:rPr lang="en-US" dirty="0" err="1" smtClean="0"/>
              <a:t>resta</a:t>
            </a:r>
            <a:r>
              <a:rPr lang="en-US" dirty="0" smtClean="0"/>
              <a:t> de </a:t>
            </a:r>
            <a:r>
              <a:rPr lang="en-US" dirty="0" err="1" smtClean="0"/>
              <a:t>enteros</a:t>
            </a:r>
            <a:r>
              <a:rPr lang="en-US" dirty="0" smtClean="0"/>
              <a:t> con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dígitos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6</a:t>
            </a:r>
            <a:r>
              <a:rPr lang="en-US" sz="5400" dirty="0" smtClean="0"/>
              <a:t>) </a:t>
            </a:r>
            <a:r>
              <a:rPr lang="en-US" sz="5400" dirty="0" err="1" smtClean="0"/>
              <a:t>Resuelve</a:t>
            </a:r>
            <a:r>
              <a:rPr lang="en-US" sz="5400" dirty="0" smtClean="0"/>
              <a:t>: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28800"/>
            <a:ext cx="6930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alibri"/>
                <a:cs typeface="Calibri"/>
              </a:rPr>
              <a:t>‾</a:t>
            </a:r>
            <a:r>
              <a:rPr lang="en-US" sz="5400" dirty="0" smtClean="0"/>
              <a:t>15 + </a:t>
            </a:r>
            <a:r>
              <a:rPr lang="en-US" sz="5400" dirty="0" smtClean="0">
                <a:cs typeface="Calibri"/>
              </a:rPr>
              <a:t>‾</a:t>
            </a:r>
            <a:r>
              <a:rPr lang="en-US" sz="5400" dirty="0" smtClean="0"/>
              <a:t>12 – 30 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1828800"/>
            <a:ext cx="3236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alibri"/>
                <a:cs typeface="Calibri"/>
              </a:rPr>
              <a:t>‾</a:t>
            </a:r>
            <a:r>
              <a:rPr lang="en-US" sz="5400" dirty="0" smtClean="0"/>
              <a:t>15 + </a:t>
            </a:r>
            <a:r>
              <a:rPr lang="en-US" sz="5400" dirty="0" smtClean="0">
                <a:cs typeface="Calibri"/>
              </a:rPr>
              <a:t>‾</a:t>
            </a:r>
            <a:r>
              <a:rPr lang="en-US" sz="5400" dirty="0" smtClean="0"/>
              <a:t>12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02992" y="1828800"/>
            <a:ext cx="2245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– 30 =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819400"/>
            <a:ext cx="2245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‾</a:t>
            </a:r>
            <a:r>
              <a:rPr lang="en-US" sz="5400" dirty="0" smtClean="0"/>
              <a:t>30 =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28194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igual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4143" y="3761822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Cambiar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opuesto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2400300" y="2628900"/>
            <a:ext cx="533400" cy="2590800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43100" y="41148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cs typeface="Calibri"/>
              </a:rPr>
              <a:t>‾</a:t>
            </a:r>
            <a:r>
              <a:rPr lang="en-US" sz="6000" dirty="0" smtClean="0"/>
              <a:t>27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3962400" y="2819400"/>
            <a:ext cx="2245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‾</a:t>
            </a:r>
            <a:r>
              <a:rPr lang="en-US" sz="5400" dirty="0" smtClean="0"/>
              <a:t>30 =</a:t>
            </a:r>
            <a:endParaRPr lang="en-US" sz="5400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3124200" y="3835063"/>
            <a:ext cx="533400" cy="2590800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67000" y="5518665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cs typeface="Calibri"/>
              </a:rPr>
              <a:t>‾</a:t>
            </a:r>
            <a:r>
              <a:rPr lang="en-US" sz="6000" dirty="0"/>
              <a:t>5</a:t>
            </a:r>
            <a:r>
              <a:rPr lang="en-US" sz="6000" dirty="0" smtClean="0"/>
              <a:t>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38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796E-6 L -0.00382 0.143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7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043E-7 L -0.08941 0.1880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9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1"/>
      <p:bldP spid="13" grpId="1"/>
      <p:bldP spid="14" grpId="0"/>
      <p:bldP spid="14" grpId="1"/>
      <p:bldP spid="14" grpId="2"/>
      <p:bldP spid="15" grpId="0"/>
      <p:bldP spid="15" grpId="1"/>
      <p:bldP spid="15" grpId="2"/>
      <p:bldP spid="16" grpId="0" animBg="1"/>
      <p:bldP spid="17" grpId="0"/>
      <p:bldP spid="18" grpId="1"/>
      <p:bldP spid="18" grpId="2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Resta de Enteros</vt:lpstr>
      <vt:lpstr>1) Resuelve:</vt:lpstr>
      <vt:lpstr>2) Resuelve:</vt:lpstr>
      <vt:lpstr>3) Resuelve:</vt:lpstr>
      <vt:lpstr>4) Resuelve:</vt:lpstr>
      <vt:lpstr>5) Resuelve:</vt:lpstr>
      <vt:lpstr>Suma y resta de enteros con tres dígitos</vt:lpstr>
      <vt:lpstr>6) Resuelve: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 de Enteros</dc:title>
  <dc:creator>Samito</dc:creator>
  <cp:lastModifiedBy>Samuel Vélez</cp:lastModifiedBy>
  <cp:revision>8</cp:revision>
  <dcterms:created xsi:type="dcterms:W3CDTF">2012-09-04T02:13:13Z</dcterms:created>
  <dcterms:modified xsi:type="dcterms:W3CDTF">2013-08-19T02:38:14Z</dcterms:modified>
</cp:coreProperties>
</file>