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5" r:id="rId10"/>
    <p:sldId id="266" r:id="rId11"/>
    <p:sldId id="267" r:id="rId12"/>
    <p:sldId id="268" r:id="rId13"/>
    <p:sldId id="270" r:id="rId14"/>
    <p:sldId id="271" r:id="rId15"/>
  </p:sldIdLst>
  <p:sldSz cx="12192000" cy="6858000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9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9BAD-3FFA-4588-90C3-B66A182EC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DF0E13-93D9-4033-B3B6-8EDA27954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81032-2429-475D-AB53-90EDE7DB8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184B-FEA1-4839-BAA0-B209228A4017}" type="datetimeFigureOut">
              <a:rPr lang="es-PR" smtClean="0"/>
              <a:t>25/11/2018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1792A-A447-4EAC-8E26-8A28323D2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4F472-D062-474C-A864-3927912DA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8E2-FE9C-4BE2-AAA7-A055BD6C106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038013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7844-B477-44B1-8445-E2AF73435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44D4BA-6337-472A-AD0B-55ECC9700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9CA30-43D6-4D45-81A7-215F7CABB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184B-FEA1-4839-BAA0-B209228A4017}" type="datetimeFigureOut">
              <a:rPr lang="es-PR" smtClean="0"/>
              <a:t>25/11/2018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0633C-17C2-4F0A-8705-A404453BC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E18BC-16C4-4CBA-BD9B-952DC354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8E2-FE9C-4BE2-AAA7-A055BD6C106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36828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1101B4-713E-4EF4-9C7B-B1791281E7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9572AB-A3F4-4469-A984-2685638C5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03115-7942-46F4-96EF-18D4D7DCA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184B-FEA1-4839-BAA0-B209228A4017}" type="datetimeFigureOut">
              <a:rPr lang="es-PR" smtClean="0"/>
              <a:t>25/11/2018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1F7EF-7041-464F-8952-96500A0A9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8B4FC-FCEA-4C0F-A844-FDF313D7E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8E2-FE9C-4BE2-AAA7-A055BD6C106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85422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735A3-0D73-421C-85C3-FF4A95290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8C476-E8E5-40A8-A31B-A734F9028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58A60-4826-401F-8ED6-4AC45FD9D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184B-FEA1-4839-BAA0-B209228A4017}" type="datetimeFigureOut">
              <a:rPr lang="es-PR" smtClean="0"/>
              <a:t>25/11/2018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84099-BF34-44CB-ABA5-B3EC4EC79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3C4AF-1655-4B6A-AD4D-E21FF0003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8E2-FE9C-4BE2-AAA7-A055BD6C106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72477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371DE-329B-44A3-BCD8-331118E0E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03E61-4AD9-4D21-AD70-CDBE07962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F2437-45A1-4E49-A3D5-9F12E0054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184B-FEA1-4839-BAA0-B209228A4017}" type="datetimeFigureOut">
              <a:rPr lang="es-PR" smtClean="0"/>
              <a:t>25/11/2018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74871-3D1F-426F-934A-4D8226643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C7E10-C7E3-456E-95B6-C43C7725F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8E2-FE9C-4BE2-AAA7-A055BD6C106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09625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3FC80-8724-4E26-9D90-8EF1ED40C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043A3-6B67-4B78-AC65-D071C3FD0E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9388D-D6AB-456D-B63E-2CBD7C8B9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683FA-82A8-41FE-B7FD-E3FBB8C45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184B-FEA1-4839-BAA0-B209228A4017}" type="datetimeFigureOut">
              <a:rPr lang="es-PR" smtClean="0"/>
              <a:t>25/11/2018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5DA5E-422F-40C4-AC4C-A2AB08553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24DF-FCAA-4FF0-B921-A6E899B8A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8E2-FE9C-4BE2-AAA7-A055BD6C106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53584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BEB82-0015-4BA4-880F-2065C5956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72AF2-7D99-4048-91A9-48694FD7B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AE0F7A-2B02-496E-BDC4-5BFB78AE9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18F5C7-D783-457E-BA10-73365663FF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A2AE5D-7C8A-4DD0-9AC4-7BA3FAE562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A7ABD7-1396-49C7-9DD2-FFCD67442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184B-FEA1-4839-BAA0-B209228A4017}" type="datetimeFigureOut">
              <a:rPr lang="es-PR" smtClean="0"/>
              <a:t>25/11/2018</a:t>
            </a:fld>
            <a:endParaRPr lang="es-P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EFF7A9-BB5A-488E-824C-89DB76898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33E89F-A78F-43C3-88DC-A9476A7BC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8E2-FE9C-4BE2-AAA7-A055BD6C106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50622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48CE9-7FDD-4813-8D41-65DFAAB86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64BBF4-5879-4786-A0B2-29D69311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184B-FEA1-4839-BAA0-B209228A4017}" type="datetimeFigureOut">
              <a:rPr lang="es-PR" smtClean="0"/>
              <a:t>25/11/2018</a:t>
            </a:fld>
            <a:endParaRPr lang="es-P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97C187-4338-4F13-BC88-88300BE9E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A67D96-07CD-4832-B46D-961A267AC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8E2-FE9C-4BE2-AAA7-A055BD6C106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50009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54608E-5514-4723-9980-C733CC18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184B-FEA1-4839-BAA0-B209228A4017}" type="datetimeFigureOut">
              <a:rPr lang="es-PR" smtClean="0"/>
              <a:t>25/11/2018</a:t>
            </a:fld>
            <a:endParaRPr lang="es-P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16F306-AF7F-4434-8788-9E5336D2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796F5-0CF3-49C8-8AD6-3A0D9C24E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8E2-FE9C-4BE2-AAA7-A055BD6C106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15146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92CD3-FA43-4EE0-94C0-C8C49085F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EEFE5-0E42-4C8D-92A7-478D093C4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DCF54-65FE-4628-956F-3957B1ABD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EE7517-53F8-4137-B3CE-BB6B643C1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184B-FEA1-4839-BAA0-B209228A4017}" type="datetimeFigureOut">
              <a:rPr lang="es-PR" smtClean="0"/>
              <a:t>25/11/2018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2B5BB0-4FC7-4EFF-BD05-7136690C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7657E-D487-46D3-802C-88EFB6863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8E2-FE9C-4BE2-AAA7-A055BD6C106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09770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16F03-96B6-4B2E-A2D5-0633D4BF5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6CA6E0-1682-4E3E-BCF9-FD5CF6C683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6B3704-FE29-454C-8013-98A5DAA4F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74F21-17F1-4D3C-AA52-6A2AA449C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184B-FEA1-4839-BAA0-B209228A4017}" type="datetimeFigureOut">
              <a:rPr lang="es-PR" smtClean="0"/>
              <a:t>25/11/2018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73B90-2CAC-464A-A941-CB9E4857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9B71B-FD3A-4622-90FE-BFC4291CA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58E2-FE9C-4BE2-AAA7-A055BD6C106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60109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6685D6-19F7-4ABF-B881-446609ECC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CC657-3F64-425D-9B1A-A6EEBB97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8015E-1130-4D6C-8368-E68E80E45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9184B-FEA1-4839-BAA0-B209228A4017}" type="datetimeFigureOut">
              <a:rPr lang="es-PR" smtClean="0"/>
              <a:t>25/11/2018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E8A16-9BE8-471E-AE4A-6F6795308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00CC0-9C30-400D-9DA2-88E4AA0A05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258E2-FE9C-4BE2-AAA7-A055BD6C1066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74973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18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6A297-554B-4FF5-A490-ACF7E22CF7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R" dirty="0"/>
              <a:t>Porciento a fracción y a Decimal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4DFC72-C25B-48AB-AAB3-C31BF1C762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481611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0D813-AE62-4465-B811-BB0521FF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5400" dirty="0"/>
              <a:t>Cambiar 25 % a decimal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8F5DD2-0342-4358-B5B7-B7A0800F6FFB}"/>
              </a:ext>
            </a:extLst>
          </p:cNvPr>
          <p:cNvSpPr txBox="1"/>
          <p:nvPr/>
        </p:nvSpPr>
        <p:spPr>
          <a:xfrm>
            <a:off x="397079" y="2553942"/>
            <a:ext cx="1702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25% </a:t>
            </a:r>
            <a:r>
              <a:rPr lang="es-PR" sz="4000" dirty="0"/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B47517-6905-471B-8365-BCD47D32A35A}"/>
                  </a:ext>
                </a:extLst>
              </p:cNvPr>
              <p:cNvSpPr txBox="1"/>
              <p:nvPr/>
            </p:nvSpPr>
            <p:spPr>
              <a:xfrm>
                <a:off x="1036894" y="2094973"/>
                <a:ext cx="3479890" cy="1653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s-PR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B47517-6905-471B-8365-BCD47D32A3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894" y="2094973"/>
                <a:ext cx="3479890" cy="16535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c 3">
            <a:extLst>
              <a:ext uri="{FF2B5EF4-FFF2-40B4-BE49-F238E27FC236}">
                <a16:creationId xmlns:a16="http://schemas.microsoft.com/office/drawing/2014/main" id="{589739F8-025F-4C85-9AD4-94C81962ACD9}"/>
              </a:ext>
            </a:extLst>
          </p:cNvPr>
          <p:cNvSpPr/>
          <p:nvPr/>
        </p:nvSpPr>
        <p:spPr>
          <a:xfrm rot="2969611">
            <a:off x="4029762" y="2358764"/>
            <a:ext cx="1208447" cy="983488"/>
          </a:xfrm>
          <a:prstGeom prst="arc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405089-9E99-4793-AED2-50395EF161CF}"/>
              </a:ext>
            </a:extLst>
          </p:cNvPr>
          <p:cNvCxnSpPr>
            <a:cxnSpLocks/>
            <a:stCxn id="4" idx="0"/>
          </p:cNvCxnSpPr>
          <p:nvPr/>
        </p:nvCxnSpPr>
        <p:spPr>
          <a:xfrm>
            <a:off x="5007874" y="2531103"/>
            <a:ext cx="146823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BAC9BF6-9D27-46D2-831E-8D02F5926BE5}"/>
              </a:ext>
            </a:extLst>
          </p:cNvPr>
          <p:cNvSpPr txBox="1"/>
          <p:nvPr/>
        </p:nvSpPr>
        <p:spPr>
          <a:xfrm>
            <a:off x="2524871" y="2034470"/>
            <a:ext cx="656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31444A-79E4-4EC8-9838-8757C8E58DF5}"/>
              </a:ext>
            </a:extLst>
          </p:cNvPr>
          <p:cNvSpPr txBox="1"/>
          <p:nvPr/>
        </p:nvSpPr>
        <p:spPr>
          <a:xfrm>
            <a:off x="2524871" y="2981081"/>
            <a:ext cx="962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/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BD6114-42FB-4C48-95B1-3C5A575F15F5}"/>
              </a:ext>
            </a:extLst>
          </p:cNvPr>
          <p:cNvSpPr txBox="1"/>
          <p:nvPr/>
        </p:nvSpPr>
        <p:spPr>
          <a:xfrm>
            <a:off x="7240882" y="1952298"/>
            <a:ext cx="43721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¿Cuántos 4 caben en 1?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A7AB18-2782-4605-987F-452D4AAE029E}"/>
              </a:ext>
            </a:extLst>
          </p:cNvPr>
          <p:cNvSpPr txBox="1"/>
          <p:nvPr/>
        </p:nvSpPr>
        <p:spPr>
          <a:xfrm>
            <a:off x="5309673" y="1722945"/>
            <a:ext cx="685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42AC5C-54DE-4976-997F-E1F69C36F889}"/>
              </a:ext>
            </a:extLst>
          </p:cNvPr>
          <p:cNvSpPr txBox="1"/>
          <p:nvPr/>
        </p:nvSpPr>
        <p:spPr>
          <a:xfrm>
            <a:off x="5698496" y="2399138"/>
            <a:ext cx="8641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s-PR" sz="54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D18310-CF16-496C-B464-BC8376393AC1}"/>
              </a:ext>
            </a:extLst>
          </p:cNvPr>
          <p:cNvSpPr txBox="1"/>
          <p:nvPr/>
        </p:nvSpPr>
        <p:spPr>
          <a:xfrm>
            <a:off x="5689882" y="1637739"/>
            <a:ext cx="5836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PR" sz="5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FFCD23-830F-46A8-B722-FA311E8EE0C7}"/>
              </a:ext>
            </a:extLst>
          </p:cNvPr>
          <p:cNvSpPr txBox="1"/>
          <p:nvPr/>
        </p:nvSpPr>
        <p:spPr>
          <a:xfrm>
            <a:off x="7240882" y="1991682"/>
            <a:ext cx="43721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¿Cuántos 4 caben en 10?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5D10C4-1E60-4978-BF3A-17F79AD7E018}"/>
              </a:ext>
            </a:extLst>
          </p:cNvPr>
          <p:cNvSpPr txBox="1"/>
          <p:nvPr/>
        </p:nvSpPr>
        <p:spPr>
          <a:xfrm>
            <a:off x="5899822" y="1690688"/>
            <a:ext cx="644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PR" sz="4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28A240-E6BC-4112-91F1-2E2287B546BA}"/>
              </a:ext>
            </a:extLst>
          </p:cNvPr>
          <p:cNvSpPr txBox="1"/>
          <p:nvPr/>
        </p:nvSpPr>
        <p:spPr>
          <a:xfrm>
            <a:off x="5859107" y="3167659"/>
            <a:ext cx="962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s-PR" sz="48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4E25920-F41A-4C2A-B8F5-7256BBD4BF77}"/>
              </a:ext>
            </a:extLst>
          </p:cNvPr>
          <p:cNvCxnSpPr>
            <a:cxnSpLocks/>
          </p:cNvCxnSpPr>
          <p:nvPr/>
        </p:nvCxnSpPr>
        <p:spPr>
          <a:xfrm>
            <a:off x="5186601" y="4040531"/>
            <a:ext cx="146823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6832131-9DEC-4728-8037-62291458C135}"/>
              </a:ext>
            </a:extLst>
          </p:cNvPr>
          <p:cNvCxnSpPr>
            <a:cxnSpLocks/>
          </p:cNvCxnSpPr>
          <p:nvPr/>
        </p:nvCxnSpPr>
        <p:spPr>
          <a:xfrm>
            <a:off x="5007874" y="3629324"/>
            <a:ext cx="26868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3B100D2-57CB-4836-AFAE-6FD2F003F545}"/>
              </a:ext>
            </a:extLst>
          </p:cNvPr>
          <p:cNvSpPr txBox="1"/>
          <p:nvPr/>
        </p:nvSpPr>
        <p:spPr>
          <a:xfrm>
            <a:off x="5940973" y="3990324"/>
            <a:ext cx="864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4AF95C6-14C9-4A91-858D-CD9A3562AEDC}"/>
              </a:ext>
            </a:extLst>
          </p:cNvPr>
          <p:cNvSpPr txBox="1"/>
          <p:nvPr/>
        </p:nvSpPr>
        <p:spPr>
          <a:xfrm>
            <a:off x="6295819" y="2467752"/>
            <a:ext cx="864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/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6C9F8A2-AA75-4A3E-8D5E-3C121C035A4B}"/>
              </a:ext>
            </a:extLst>
          </p:cNvPr>
          <p:cNvSpPr txBox="1"/>
          <p:nvPr/>
        </p:nvSpPr>
        <p:spPr>
          <a:xfrm>
            <a:off x="6321815" y="1690688"/>
            <a:ext cx="644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s-PR" sz="48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EEC1B35-BD60-45A9-96FD-1BAE65A2DEFF}"/>
              </a:ext>
            </a:extLst>
          </p:cNvPr>
          <p:cNvSpPr txBox="1"/>
          <p:nvPr/>
        </p:nvSpPr>
        <p:spPr>
          <a:xfrm>
            <a:off x="5994829" y="4618856"/>
            <a:ext cx="864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20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8EAA309-0274-455A-8E4B-C165B0D802C9}"/>
              </a:ext>
            </a:extLst>
          </p:cNvPr>
          <p:cNvCxnSpPr>
            <a:cxnSpLocks/>
          </p:cNvCxnSpPr>
          <p:nvPr/>
        </p:nvCxnSpPr>
        <p:spPr>
          <a:xfrm>
            <a:off x="5638957" y="5456266"/>
            <a:ext cx="146823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8D428FD-45F9-4459-99E7-2097D5ED59F2}"/>
              </a:ext>
            </a:extLst>
          </p:cNvPr>
          <p:cNvCxnSpPr>
            <a:cxnSpLocks/>
          </p:cNvCxnSpPr>
          <p:nvPr/>
        </p:nvCxnSpPr>
        <p:spPr>
          <a:xfrm>
            <a:off x="5421198" y="5034354"/>
            <a:ext cx="26868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D02DA30-5109-4559-B218-199CD452C89C}"/>
              </a:ext>
            </a:extLst>
          </p:cNvPr>
          <p:cNvSpPr txBox="1"/>
          <p:nvPr/>
        </p:nvSpPr>
        <p:spPr>
          <a:xfrm>
            <a:off x="6130595" y="5412124"/>
            <a:ext cx="864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B82842E-FA82-44ED-987E-39BEBDE74DE2}"/>
              </a:ext>
            </a:extLst>
          </p:cNvPr>
          <p:cNvSpPr txBox="1"/>
          <p:nvPr/>
        </p:nvSpPr>
        <p:spPr>
          <a:xfrm>
            <a:off x="7268993" y="1987763"/>
            <a:ext cx="43721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¿Cuántos 4 caben en 20?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CE369F-5C81-4B1C-8413-D90F548B6FC5}"/>
              </a:ext>
            </a:extLst>
          </p:cNvPr>
          <p:cNvSpPr txBox="1"/>
          <p:nvPr/>
        </p:nvSpPr>
        <p:spPr>
          <a:xfrm>
            <a:off x="6303729" y="2466270"/>
            <a:ext cx="864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03261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11111E-6 L 0.22995 0.0673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97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85185E-6 L 0.15847 -0.07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33333E-6 L -2.91667E-6 0.21412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2" grpId="0"/>
      <p:bldP spid="12" grpId="1"/>
      <p:bldP spid="11" grpId="0"/>
      <p:bldP spid="11" grpId="1"/>
      <p:bldP spid="14" grpId="0"/>
      <p:bldP spid="15" grpId="0"/>
      <p:bldP spid="17" grpId="0"/>
      <p:bldP spid="18" grpId="0"/>
      <p:bldP spid="18" grpId="1"/>
      <p:bldP spid="18" grpId="2"/>
      <p:bldP spid="19" grpId="0"/>
      <p:bldP spid="20" grpId="0"/>
      <p:bldP spid="24" grpId="0"/>
      <p:bldP spid="23" grpId="0"/>
      <p:bldP spid="23" grpId="1"/>
      <p:bldP spid="25" grpId="0"/>
      <p:bldP spid="26" grpId="0"/>
      <p:bldP spid="29" grpId="0"/>
      <p:bldP spid="30" grpId="0"/>
      <p:bldP spid="30" grpId="1"/>
      <p:bldP spid="30" grpId="2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0D813-AE62-4465-B811-BB0521FF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5400" dirty="0"/>
              <a:t>Cambiar 75 % a decimal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8F5DD2-0342-4358-B5B7-B7A0800F6FFB}"/>
              </a:ext>
            </a:extLst>
          </p:cNvPr>
          <p:cNvSpPr txBox="1"/>
          <p:nvPr/>
        </p:nvSpPr>
        <p:spPr>
          <a:xfrm>
            <a:off x="397079" y="2553942"/>
            <a:ext cx="1702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75% </a:t>
            </a:r>
            <a:r>
              <a:rPr lang="es-PR" sz="4000" dirty="0"/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B47517-6905-471B-8365-BCD47D32A35A}"/>
                  </a:ext>
                </a:extLst>
              </p:cNvPr>
              <p:cNvSpPr txBox="1"/>
              <p:nvPr/>
            </p:nvSpPr>
            <p:spPr>
              <a:xfrm>
                <a:off x="1036894" y="2094973"/>
                <a:ext cx="3479890" cy="1648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s-PR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B47517-6905-471B-8365-BCD47D32A3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894" y="2094973"/>
                <a:ext cx="3479890" cy="16481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c 3">
            <a:extLst>
              <a:ext uri="{FF2B5EF4-FFF2-40B4-BE49-F238E27FC236}">
                <a16:creationId xmlns:a16="http://schemas.microsoft.com/office/drawing/2014/main" id="{589739F8-025F-4C85-9AD4-94C81962ACD9}"/>
              </a:ext>
            </a:extLst>
          </p:cNvPr>
          <p:cNvSpPr/>
          <p:nvPr/>
        </p:nvSpPr>
        <p:spPr>
          <a:xfrm rot="2969611">
            <a:off x="4029762" y="2358764"/>
            <a:ext cx="1208447" cy="983488"/>
          </a:xfrm>
          <a:prstGeom prst="arc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405089-9E99-4793-AED2-50395EF161CF}"/>
              </a:ext>
            </a:extLst>
          </p:cNvPr>
          <p:cNvCxnSpPr>
            <a:cxnSpLocks/>
            <a:stCxn id="4" idx="0"/>
          </p:cNvCxnSpPr>
          <p:nvPr/>
        </p:nvCxnSpPr>
        <p:spPr>
          <a:xfrm>
            <a:off x="5007874" y="2531103"/>
            <a:ext cx="146823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BAC9BF6-9D27-46D2-831E-8D02F5926BE5}"/>
              </a:ext>
            </a:extLst>
          </p:cNvPr>
          <p:cNvSpPr txBox="1"/>
          <p:nvPr/>
        </p:nvSpPr>
        <p:spPr>
          <a:xfrm>
            <a:off x="2524871" y="2004605"/>
            <a:ext cx="656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31444A-79E4-4EC8-9838-8757C8E58DF5}"/>
              </a:ext>
            </a:extLst>
          </p:cNvPr>
          <p:cNvSpPr txBox="1"/>
          <p:nvPr/>
        </p:nvSpPr>
        <p:spPr>
          <a:xfrm>
            <a:off x="2524871" y="2981081"/>
            <a:ext cx="962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/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BD6114-42FB-4C48-95B1-3C5A575F15F5}"/>
              </a:ext>
            </a:extLst>
          </p:cNvPr>
          <p:cNvSpPr txBox="1"/>
          <p:nvPr/>
        </p:nvSpPr>
        <p:spPr>
          <a:xfrm>
            <a:off x="7240882" y="1952298"/>
            <a:ext cx="43721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¿Cuántos 4 caben en 3?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A7AB18-2782-4605-987F-452D4AAE029E}"/>
              </a:ext>
            </a:extLst>
          </p:cNvPr>
          <p:cNvSpPr txBox="1"/>
          <p:nvPr/>
        </p:nvSpPr>
        <p:spPr>
          <a:xfrm>
            <a:off x="5309673" y="1722945"/>
            <a:ext cx="685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42AC5C-54DE-4976-997F-E1F69C36F889}"/>
              </a:ext>
            </a:extLst>
          </p:cNvPr>
          <p:cNvSpPr txBox="1"/>
          <p:nvPr/>
        </p:nvSpPr>
        <p:spPr>
          <a:xfrm>
            <a:off x="5698496" y="2399138"/>
            <a:ext cx="8641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s-PR" sz="54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D18310-CF16-496C-B464-BC8376393AC1}"/>
              </a:ext>
            </a:extLst>
          </p:cNvPr>
          <p:cNvSpPr txBox="1"/>
          <p:nvPr/>
        </p:nvSpPr>
        <p:spPr>
          <a:xfrm>
            <a:off x="5689882" y="1637739"/>
            <a:ext cx="5836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PR" sz="5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FFCD23-830F-46A8-B722-FA311E8EE0C7}"/>
              </a:ext>
            </a:extLst>
          </p:cNvPr>
          <p:cNvSpPr txBox="1"/>
          <p:nvPr/>
        </p:nvSpPr>
        <p:spPr>
          <a:xfrm>
            <a:off x="7240882" y="1991682"/>
            <a:ext cx="43721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¿Cuántos 4 caben en 30?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5D10C4-1E60-4978-BF3A-17F79AD7E018}"/>
              </a:ext>
            </a:extLst>
          </p:cNvPr>
          <p:cNvSpPr txBox="1"/>
          <p:nvPr/>
        </p:nvSpPr>
        <p:spPr>
          <a:xfrm>
            <a:off x="5899822" y="1690688"/>
            <a:ext cx="644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s-PR" sz="4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28A240-E6BC-4112-91F1-2E2287B546BA}"/>
              </a:ext>
            </a:extLst>
          </p:cNvPr>
          <p:cNvSpPr txBox="1"/>
          <p:nvPr/>
        </p:nvSpPr>
        <p:spPr>
          <a:xfrm>
            <a:off x="5509665" y="3167659"/>
            <a:ext cx="962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endParaRPr lang="es-PR" sz="48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4E25920-F41A-4C2A-B8F5-7256BBD4BF77}"/>
              </a:ext>
            </a:extLst>
          </p:cNvPr>
          <p:cNvCxnSpPr>
            <a:cxnSpLocks/>
          </p:cNvCxnSpPr>
          <p:nvPr/>
        </p:nvCxnSpPr>
        <p:spPr>
          <a:xfrm>
            <a:off x="5186601" y="4040531"/>
            <a:ext cx="146823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6832131-9DEC-4728-8037-62291458C135}"/>
              </a:ext>
            </a:extLst>
          </p:cNvPr>
          <p:cNvCxnSpPr>
            <a:cxnSpLocks/>
          </p:cNvCxnSpPr>
          <p:nvPr/>
        </p:nvCxnSpPr>
        <p:spPr>
          <a:xfrm>
            <a:off x="5007874" y="3629324"/>
            <a:ext cx="26868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3B100D2-57CB-4836-AFAE-6FD2F003F545}"/>
              </a:ext>
            </a:extLst>
          </p:cNvPr>
          <p:cNvSpPr txBox="1"/>
          <p:nvPr/>
        </p:nvSpPr>
        <p:spPr>
          <a:xfrm>
            <a:off x="5940973" y="3990324"/>
            <a:ext cx="864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4AF95C6-14C9-4A91-858D-CD9A3562AEDC}"/>
              </a:ext>
            </a:extLst>
          </p:cNvPr>
          <p:cNvSpPr txBox="1"/>
          <p:nvPr/>
        </p:nvSpPr>
        <p:spPr>
          <a:xfrm>
            <a:off x="6295819" y="2467752"/>
            <a:ext cx="864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/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6C9F8A2-AA75-4A3E-8D5E-3C121C035A4B}"/>
              </a:ext>
            </a:extLst>
          </p:cNvPr>
          <p:cNvSpPr txBox="1"/>
          <p:nvPr/>
        </p:nvSpPr>
        <p:spPr>
          <a:xfrm>
            <a:off x="6321815" y="1690688"/>
            <a:ext cx="644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s-PR" sz="48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EEC1B35-BD60-45A9-96FD-1BAE65A2DEFF}"/>
              </a:ext>
            </a:extLst>
          </p:cNvPr>
          <p:cNvSpPr txBox="1"/>
          <p:nvPr/>
        </p:nvSpPr>
        <p:spPr>
          <a:xfrm>
            <a:off x="5994829" y="4618856"/>
            <a:ext cx="864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20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8EAA309-0274-455A-8E4B-C165B0D802C9}"/>
              </a:ext>
            </a:extLst>
          </p:cNvPr>
          <p:cNvCxnSpPr>
            <a:cxnSpLocks/>
          </p:cNvCxnSpPr>
          <p:nvPr/>
        </p:nvCxnSpPr>
        <p:spPr>
          <a:xfrm>
            <a:off x="5638957" y="5456266"/>
            <a:ext cx="146823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8D428FD-45F9-4459-99E7-2097D5ED59F2}"/>
              </a:ext>
            </a:extLst>
          </p:cNvPr>
          <p:cNvCxnSpPr>
            <a:cxnSpLocks/>
          </p:cNvCxnSpPr>
          <p:nvPr/>
        </p:nvCxnSpPr>
        <p:spPr>
          <a:xfrm>
            <a:off x="5421198" y="5034354"/>
            <a:ext cx="26868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D02DA30-5109-4559-B218-199CD452C89C}"/>
              </a:ext>
            </a:extLst>
          </p:cNvPr>
          <p:cNvSpPr txBox="1"/>
          <p:nvPr/>
        </p:nvSpPr>
        <p:spPr>
          <a:xfrm>
            <a:off x="6130595" y="5412124"/>
            <a:ext cx="864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B82842E-FA82-44ED-987E-39BEBDE74DE2}"/>
              </a:ext>
            </a:extLst>
          </p:cNvPr>
          <p:cNvSpPr txBox="1"/>
          <p:nvPr/>
        </p:nvSpPr>
        <p:spPr>
          <a:xfrm>
            <a:off x="7268993" y="1991681"/>
            <a:ext cx="43721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¿Cuántos 4 caben en 20?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DCE369F-5C81-4B1C-8413-D90F548B6FC5}"/>
              </a:ext>
            </a:extLst>
          </p:cNvPr>
          <p:cNvSpPr txBox="1"/>
          <p:nvPr/>
        </p:nvSpPr>
        <p:spPr>
          <a:xfrm>
            <a:off x="6303729" y="2466270"/>
            <a:ext cx="864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4947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7.40741E-7 L 0.22995 0.0673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97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85185E-6 L 0.15847 -0.07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33333E-6 L -2.91667E-6 0.21412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2" grpId="0"/>
      <p:bldP spid="12" grpId="1"/>
      <p:bldP spid="11" grpId="0"/>
      <p:bldP spid="11" grpId="1"/>
      <p:bldP spid="14" grpId="0"/>
      <p:bldP spid="15" grpId="0"/>
      <p:bldP spid="17" grpId="0"/>
      <p:bldP spid="18" grpId="0"/>
      <p:bldP spid="18" grpId="1"/>
      <p:bldP spid="18" grpId="2"/>
      <p:bldP spid="19" grpId="0"/>
      <p:bldP spid="20" grpId="0"/>
      <p:bldP spid="24" grpId="0"/>
      <p:bldP spid="23" grpId="0"/>
      <p:bldP spid="23" grpId="1"/>
      <p:bldP spid="25" grpId="0"/>
      <p:bldP spid="26" grpId="0"/>
      <p:bldP spid="29" grpId="0"/>
      <p:bldP spid="30" grpId="0"/>
      <p:bldP spid="30" grpId="1"/>
      <p:bldP spid="30" grpId="2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0D813-AE62-4465-B811-BB0521FF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5400" dirty="0"/>
              <a:t>Cambiar 20 % a decimal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8F5DD2-0342-4358-B5B7-B7A0800F6FFB}"/>
              </a:ext>
            </a:extLst>
          </p:cNvPr>
          <p:cNvSpPr txBox="1"/>
          <p:nvPr/>
        </p:nvSpPr>
        <p:spPr>
          <a:xfrm>
            <a:off x="397079" y="2553942"/>
            <a:ext cx="1702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20% </a:t>
            </a:r>
            <a:r>
              <a:rPr lang="es-PR" sz="4000" dirty="0"/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B47517-6905-471B-8365-BCD47D32A35A}"/>
                  </a:ext>
                </a:extLst>
              </p:cNvPr>
              <p:cNvSpPr txBox="1"/>
              <p:nvPr/>
            </p:nvSpPr>
            <p:spPr>
              <a:xfrm>
                <a:off x="1036894" y="2094973"/>
                <a:ext cx="3479890" cy="1653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s-PR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B47517-6905-471B-8365-BCD47D32A3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894" y="2094973"/>
                <a:ext cx="3479890" cy="16535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c 3">
            <a:extLst>
              <a:ext uri="{FF2B5EF4-FFF2-40B4-BE49-F238E27FC236}">
                <a16:creationId xmlns:a16="http://schemas.microsoft.com/office/drawing/2014/main" id="{589739F8-025F-4C85-9AD4-94C81962ACD9}"/>
              </a:ext>
            </a:extLst>
          </p:cNvPr>
          <p:cNvSpPr/>
          <p:nvPr/>
        </p:nvSpPr>
        <p:spPr>
          <a:xfrm rot="2969611">
            <a:off x="4029762" y="2358764"/>
            <a:ext cx="1208447" cy="983488"/>
          </a:xfrm>
          <a:prstGeom prst="arc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405089-9E99-4793-AED2-50395EF161CF}"/>
              </a:ext>
            </a:extLst>
          </p:cNvPr>
          <p:cNvCxnSpPr>
            <a:cxnSpLocks/>
            <a:stCxn id="4" idx="0"/>
          </p:cNvCxnSpPr>
          <p:nvPr/>
        </p:nvCxnSpPr>
        <p:spPr>
          <a:xfrm>
            <a:off x="5007874" y="2531103"/>
            <a:ext cx="146823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BAC9BF6-9D27-46D2-831E-8D02F5926BE5}"/>
              </a:ext>
            </a:extLst>
          </p:cNvPr>
          <p:cNvSpPr txBox="1"/>
          <p:nvPr/>
        </p:nvSpPr>
        <p:spPr>
          <a:xfrm>
            <a:off x="2524871" y="1994637"/>
            <a:ext cx="656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31444A-79E4-4EC8-9838-8757C8E58DF5}"/>
              </a:ext>
            </a:extLst>
          </p:cNvPr>
          <p:cNvSpPr txBox="1"/>
          <p:nvPr/>
        </p:nvSpPr>
        <p:spPr>
          <a:xfrm>
            <a:off x="2480253" y="2969440"/>
            <a:ext cx="962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/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BD6114-42FB-4C48-95B1-3C5A575F15F5}"/>
              </a:ext>
            </a:extLst>
          </p:cNvPr>
          <p:cNvSpPr txBox="1"/>
          <p:nvPr/>
        </p:nvSpPr>
        <p:spPr>
          <a:xfrm>
            <a:off x="7167927" y="2056193"/>
            <a:ext cx="43721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¿Cuántos 5 caben en 1?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A7AB18-2782-4605-987F-452D4AAE029E}"/>
              </a:ext>
            </a:extLst>
          </p:cNvPr>
          <p:cNvSpPr txBox="1"/>
          <p:nvPr/>
        </p:nvSpPr>
        <p:spPr>
          <a:xfrm>
            <a:off x="5309673" y="1722945"/>
            <a:ext cx="685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42AC5C-54DE-4976-997F-E1F69C36F889}"/>
              </a:ext>
            </a:extLst>
          </p:cNvPr>
          <p:cNvSpPr txBox="1"/>
          <p:nvPr/>
        </p:nvSpPr>
        <p:spPr>
          <a:xfrm>
            <a:off x="5702138" y="2456302"/>
            <a:ext cx="864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s-PR" sz="48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D18310-CF16-496C-B464-BC8376393AC1}"/>
              </a:ext>
            </a:extLst>
          </p:cNvPr>
          <p:cNvSpPr txBox="1"/>
          <p:nvPr/>
        </p:nvSpPr>
        <p:spPr>
          <a:xfrm>
            <a:off x="5689882" y="1637739"/>
            <a:ext cx="5836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PR" sz="5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FFCD23-830F-46A8-B722-FA311E8EE0C7}"/>
              </a:ext>
            </a:extLst>
          </p:cNvPr>
          <p:cNvSpPr txBox="1"/>
          <p:nvPr/>
        </p:nvSpPr>
        <p:spPr>
          <a:xfrm>
            <a:off x="7167926" y="2071692"/>
            <a:ext cx="43721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¿Cuántos 5 caben en 10?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5D10C4-1E60-4978-BF3A-17F79AD7E018}"/>
              </a:ext>
            </a:extLst>
          </p:cNvPr>
          <p:cNvSpPr txBox="1"/>
          <p:nvPr/>
        </p:nvSpPr>
        <p:spPr>
          <a:xfrm>
            <a:off x="5899822" y="1690688"/>
            <a:ext cx="644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PR" sz="4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28A240-E6BC-4112-91F1-2E2287B546BA}"/>
              </a:ext>
            </a:extLst>
          </p:cNvPr>
          <p:cNvSpPr txBox="1"/>
          <p:nvPr/>
        </p:nvSpPr>
        <p:spPr>
          <a:xfrm>
            <a:off x="5439440" y="3117201"/>
            <a:ext cx="962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s-PR" sz="48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4E25920-F41A-4C2A-B8F5-7256BBD4BF77}"/>
              </a:ext>
            </a:extLst>
          </p:cNvPr>
          <p:cNvCxnSpPr>
            <a:cxnSpLocks/>
          </p:cNvCxnSpPr>
          <p:nvPr/>
        </p:nvCxnSpPr>
        <p:spPr>
          <a:xfrm>
            <a:off x="5186601" y="4040531"/>
            <a:ext cx="146823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6832131-9DEC-4728-8037-62291458C135}"/>
              </a:ext>
            </a:extLst>
          </p:cNvPr>
          <p:cNvCxnSpPr>
            <a:cxnSpLocks/>
          </p:cNvCxnSpPr>
          <p:nvPr/>
        </p:nvCxnSpPr>
        <p:spPr>
          <a:xfrm>
            <a:off x="5007874" y="3629324"/>
            <a:ext cx="26868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3B100D2-57CB-4836-AFAE-6FD2F003F545}"/>
              </a:ext>
            </a:extLst>
          </p:cNvPr>
          <p:cNvSpPr txBox="1"/>
          <p:nvPr/>
        </p:nvSpPr>
        <p:spPr>
          <a:xfrm>
            <a:off x="5663901" y="4040531"/>
            <a:ext cx="864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4492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85185E-6 L 0.22995 0.0673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97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48148E-6 L 0.15846 -0.07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2" grpId="0"/>
      <p:bldP spid="12" grpId="1"/>
      <p:bldP spid="11" grpId="0"/>
      <p:bldP spid="11" grpId="1"/>
      <p:bldP spid="14" grpId="0"/>
      <p:bldP spid="15" grpId="0"/>
      <p:bldP spid="17" grpId="0"/>
      <p:bldP spid="18" grpId="0"/>
      <p:bldP spid="18" grpId="1"/>
      <p:bldP spid="18" grpId="2"/>
      <p:bldP spid="19" grpId="0"/>
      <p:bldP spid="20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0D813-AE62-4465-B811-BB0521FF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5400" dirty="0"/>
              <a:t>Cambiar 130 % a fracción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4E69DE-61C1-485A-A814-68E613082024}"/>
              </a:ext>
            </a:extLst>
          </p:cNvPr>
          <p:cNvSpPr txBox="1"/>
          <p:nvPr/>
        </p:nvSpPr>
        <p:spPr>
          <a:xfrm>
            <a:off x="295835" y="2630513"/>
            <a:ext cx="20908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130% </a:t>
            </a:r>
            <a:r>
              <a:rPr lang="es-PR" sz="4000" dirty="0"/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0AA59B-3F24-4FA7-B34D-84F350B40892}"/>
                  </a:ext>
                </a:extLst>
              </p:cNvPr>
              <p:cNvSpPr txBox="1"/>
              <p:nvPr/>
            </p:nvSpPr>
            <p:spPr>
              <a:xfrm>
                <a:off x="2223083" y="2403753"/>
                <a:ext cx="1895912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R" sz="4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</a:rPr>
                            <m:t>13</m:t>
                          </m:r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PR" sz="4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0AA59B-3F24-4FA7-B34D-84F350B40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083" y="2403753"/>
                <a:ext cx="1895912" cy="12488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FE085-7319-4A9D-A7CD-23008EBF656F}"/>
              </a:ext>
            </a:extLst>
          </p:cNvPr>
          <p:cNvCxnSpPr>
            <a:cxnSpLocks/>
          </p:cNvCxnSpPr>
          <p:nvPr/>
        </p:nvCxnSpPr>
        <p:spPr>
          <a:xfrm flipH="1">
            <a:off x="3098029" y="2403753"/>
            <a:ext cx="215152" cy="5190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24BAE3-0D27-48B4-A953-A1144DF4C469}"/>
              </a:ext>
            </a:extLst>
          </p:cNvPr>
          <p:cNvCxnSpPr>
            <a:cxnSpLocks/>
          </p:cNvCxnSpPr>
          <p:nvPr/>
        </p:nvCxnSpPr>
        <p:spPr>
          <a:xfrm flipH="1">
            <a:off x="3098029" y="3142476"/>
            <a:ext cx="215152" cy="5190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84BF948-818C-4007-8095-113990E2527F}"/>
                  </a:ext>
                </a:extLst>
              </p:cNvPr>
              <p:cNvSpPr txBox="1"/>
              <p:nvPr/>
            </p:nvSpPr>
            <p:spPr>
              <a:xfrm>
                <a:off x="3892501" y="2165514"/>
                <a:ext cx="1895912" cy="16535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R" sz="5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s-PR" sz="40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84BF948-818C-4007-8095-113990E25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501" y="2165514"/>
                <a:ext cx="1895912" cy="16535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882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0D813-AE62-4465-B811-BB0521FF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5400" dirty="0"/>
              <a:t>Cambiar 130 % a decimal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8F5DD2-0342-4358-B5B7-B7A0800F6FFB}"/>
              </a:ext>
            </a:extLst>
          </p:cNvPr>
          <p:cNvSpPr txBox="1"/>
          <p:nvPr/>
        </p:nvSpPr>
        <p:spPr>
          <a:xfrm>
            <a:off x="114239" y="2553942"/>
            <a:ext cx="1985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130% </a:t>
            </a:r>
            <a:r>
              <a:rPr lang="es-PR" sz="4000" dirty="0"/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B47517-6905-471B-8365-BCD47D32A35A}"/>
                  </a:ext>
                </a:extLst>
              </p:cNvPr>
              <p:cNvSpPr txBox="1"/>
              <p:nvPr/>
            </p:nvSpPr>
            <p:spPr>
              <a:xfrm>
                <a:off x="1036894" y="2094973"/>
                <a:ext cx="3479890" cy="1653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s-PR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B47517-6905-471B-8365-BCD47D32A3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894" y="2094973"/>
                <a:ext cx="3479890" cy="16535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c 3">
            <a:extLst>
              <a:ext uri="{FF2B5EF4-FFF2-40B4-BE49-F238E27FC236}">
                <a16:creationId xmlns:a16="http://schemas.microsoft.com/office/drawing/2014/main" id="{589739F8-025F-4C85-9AD4-94C81962ACD9}"/>
              </a:ext>
            </a:extLst>
          </p:cNvPr>
          <p:cNvSpPr/>
          <p:nvPr/>
        </p:nvSpPr>
        <p:spPr>
          <a:xfrm rot="2969611">
            <a:off x="4029762" y="2358764"/>
            <a:ext cx="1208447" cy="983488"/>
          </a:xfrm>
          <a:prstGeom prst="arc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405089-9E99-4793-AED2-50395EF161CF}"/>
              </a:ext>
            </a:extLst>
          </p:cNvPr>
          <p:cNvCxnSpPr>
            <a:cxnSpLocks/>
            <a:stCxn id="4" idx="0"/>
          </p:cNvCxnSpPr>
          <p:nvPr/>
        </p:nvCxnSpPr>
        <p:spPr>
          <a:xfrm>
            <a:off x="5007874" y="2531103"/>
            <a:ext cx="1962597" cy="2283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BAC9BF6-9D27-46D2-831E-8D02F5926BE5}"/>
              </a:ext>
            </a:extLst>
          </p:cNvPr>
          <p:cNvSpPr txBox="1"/>
          <p:nvPr/>
        </p:nvSpPr>
        <p:spPr>
          <a:xfrm>
            <a:off x="2312151" y="1994637"/>
            <a:ext cx="10643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/>
              <a:t>13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31444A-79E4-4EC8-9838-8757C8E58DF5}"/>
              </a:ext>
            </a:extLst>
          </p:cNvPr>
          <p:cNvSpPr txBox="1"/>
          <p:nvPr/>
        </p:nvSpPr>
        <p:spPr>
          <a:xfrm>
            <a:off x="2362743" y="3016704"/>
            <a:ext cx="962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/>
              <a:t>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BD6114-42FB-4C48-95B1-3C5A575F15F5}"/>
              </a:ext>
            </a:extLst>
          </p:cNvPr>
          <p:cNvSpPr txBox="1"/>
          <p:nvPr/>
        </p:nvSpPr>
        <p:spPr>
          <a:xfrm>
            <a:off x="7167927" y="2056193"/>
            <a:ext cx="43721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¿Cuántos 10 caben en 13?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A7AB18-2782-4605-987F-452D4AAE029E}"/>
              </a:ext>
            </a:extLst>
          </p:cNvPr>
          <p:cNvSpPr txBox="1"/>
          <p:nvPr/>
        </p:nvSpPr>
        <p:spPr>
          <a:xfrm>
            <a:off x="5668180" y="1690688"/>
            <a:ext cx="685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/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42AC5C-54DE-4976-997F-E1F69C36F889}"/>
              </a:ext>
            </a:extLst>
          </p:cNvPr>
          <p:cNvSpPr txBox="1"/>
          <p:nvPr/>
        </p:nvSpPr>
        <p:spPr>
          <a:xfrm>
            <a:off x="6132609" y="2402749"/>
            <a:ext cx="8641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s-PR" sz="54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D18310-CF16-496C-B464-BC8376393AC1}"/>
              </a:ext>
            </a:extLst>
          </p:cNvPr>
          <p:cNvSpPr txBox="1"/>
          <p:nvPr/>
        </p:nvSpPr>
        <p:spPr>
          <a:xfrm>
            <a:off x="6051246" y="1619943"/>
            <a:ext cx="5836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PR" sz="5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FFCD23-830F-46A8-B722-FA311E8EE0C7}"/>
              </a:ext>
            </a:extLst>
          </p:cNvPr>
          <p:cNvSpPr txBox="1"/>
          <p:nvPr/>
        </p:nvSpPr>
        <p:spPr>
          <a:xfrm>
            <a:off x="7167926" y="2094973"/>
            <a:ext cx="43721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¿Cuántos 10 caben en 30?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5D10C4-1E60-4978-BF3A-17F79AD7E018}"/>
              </a:ext>
            </a:extLst>
          </p:cNvPr>
          <p:cNvSpPr txBox="1"/>
          <p:nvPr/>
        </p:nvSpPr>
        <p:spPr>
          <a:xfrm>
            <a:off x="6261745" y="1730729"/>
            <a:ext cx="569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s-PR" sz="4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28A240-E6BC-4112-91F1-2E2287B546BA}"/>
              </a:ext>
            </a:extLst>
          </p:cNvPr>
          <p:cNvSpPr txBox="1"/>
          <p:nvPr/>
        </p:nvSpPr>
        <p:spPr>
          <a:xfrm>
            <a:off x="5423303" y="3151205"/>
            <a:ext cx="962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s-PR" sz="48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4E25920-F41A-4C2A-B8F5-7256BBD4BF77}"/>
              </a:ext>
            </a:extLst>
          </p:cNvPr>
          <p:cNvCxnSpPr>
            <a:cxnSpLocks/>
          </p:cNvCxnSpPr>
          <p:nvPr/>
        </p:nvCxnSpPr>
        <p:spPr>
          <a:xfrm>
            <a:off x="5186601" y="4040531"/>
            <a:ext cx="146823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6832131-9DEC-4728-8037-62291458C135}"/>
              </a:ext>
            </a:extLst>
          </p:cNvPr>
          <p:cNvCxnSpPr>
            <a:cxnSpLocks/>
          </p:cNvCxnSpPr>
          <p:nvPr/>
        </p:nvCxnSpPr>
        <p:spPr>
          <a:xfrm>
            <a:off x="5007874" y="3629324"/>
            <a:ext cx="26868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3B100D2-57CB-4836-AFAE-6FD2F003F545}"/>
              </a:ext>
            </a:extLst>
          </p:cNvPr>
          <p:cNvSpPr txBox="1"/>
          <p:nvPr/>
        </p:nvSpPr>
        <p:spPr>
          <a:xfrm>
            <a:off x="5849880" y="3997553"/>
            <a:ext cx="535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605706-BFB1-4A8C-B43F-AC4B810127ED}"/>
              </a:ext>
            </a:extLst>
          </p:cNvPr>
          <p:cNvSpPr txBox="1"/>
          <p:nvPr/>
        </p:nvSpPr>
        <p:spPr>
          <a:xfrm>
            <a:off x="6332394" y="2479780"/>
            <a:ext cx="644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/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2416F1F-C8B1-45E7-A1EF-335516DFDB36}"/>
              </a:ext>
            </a:extLst>
          </p:cNvPr>
          <p:cNvSpPr txBox="1"/>
          <p:nvPr/>
        </p:nvSpPr>
        <p:spPr>
          <a:xfrm>
            <a:off x="5920716" y="4606335"/>
            <a:ext cx="11321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30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86965C8-86B6-48FB-9435-F68266AE57B4}"/>
              </a:ext>
            </a:extLst>
          </p:cNvPr>
          <p:cNvCxnSpPr>
            <a:cxnSpLocks/>
          </p:cNvCxnSpPr>
          <p:nvPr/>
        </p:nvCxnSpPr>
        <p:spPr>
          <a:xfrm>
            <a:off x="5699696" y="5349378"/>
            <a:ext cx="146823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5BCBCAE-2AAC-49E7-91B9-68FFE9EE36DC}"/>
              </a:ext>
            </a:extLst>
          </p:cNvPr>
          <p:cNvCxnSpPr>
            <a:cxnSpLocks/>
          </p:cNvCxnSpPr>
          <p:nvPr/>
        </p:nvCxnSpPr>
        <p:spPr>
          <a:xfrm>
            <a:off x="5431012" y="5021833"/>
            <a:ext cx="26868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FCC0A0A-8922-40A0-BD25-BF30AC59CB81}"/>
              </a:ext>
            </a:extLst>
          </p:cNvPr>
          <p:cNvSpPr txBox="1"/>
          <p:nvPr/>
        </p:nvSpPr>
        <p:spPr>
          <a:xfrm>
            <a:off x="6261745" y="5302377"/>
            <a:ext cx="535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0218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1.85185E-6 L 0.2517 0.0708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78" y="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07407E-6 L 0.14935 -0.078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61" y="-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00117 0.215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1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2" grpId="0"/>
      <p:bldP spid="12" grpId="1"/>
      <p:bldP spid="11" grpId="0"/>
      <p:bldP spid="11" grpId="1"/>
      <p:bldP spid="14" grpId="0"/>
      <p:bldP spid="15" grpId="0"/>
      <p:bldP spid="17" grpId="0"/>
      <p:bldP spid="18" grpId="0"/>
      <p:bldP spid="18" grpId="1"/>
      <p:bldP spid="18" grpId="2"/>
      <p:bldP spid="19" grpId="0"/>
      <p:bldP spid="20" grpId="0"/>
      <p:bldP spid="24" grpId="0"/>
      <p:bldP spid="23" grpId="0"/>
      <p:bldP spid="23" grpId="1"/>
      <p:bldP spid="25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0D813-AE62-4465-B811-BB0521FF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5400" dirty="0"/>
              <a:t>Cambiar 30 % a fracción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8F5DD2-0342-4358-B5B7-B7A0800F6FFB}"/>
              </a:ext>
            </a:extLst>
          </p:cNvPr>
          <p:cNvSpPr txBox="1"/>
          <p:nvPr/>
        </p:nvSpPr>
        <p:spPr>
          <a:xfrm>
            <a:off x="710844" y="2320860"/>
            <a:ext cx="1702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30% </a:t>
            </a:r>
            <a:r>
              <a:rPr lang="es-PR" sz="4000" dirty="0"/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C63E06-2C53-498A-B67F-1781F5495430}"/>
                  </a:ext>
                </a:extLst>
              </p:cNvPr>
              <p:cNvSpPr txBox="1"/>
              <p:nvPr/>
            </p:nvSpPr>
            <p:spPr>
              <a:xfrm>
                <a:off x="2250224" y="2094100"/>
                <a:ext cx="1895912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R" sz="4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PR" sz="4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C63E06-2C53-498A-B67F-1781F54954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224" y="2094100"/>
                <a:ext cx="1895912" cy="12488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88F6B2-AD4A-460D-92A4-6EA34DF527CA}"/>
                  </a:ext>
                </a:extLst>
              </p:cNvPr>
              <p:cNvSpPr txBox="1"/>
              <p:nvPr/>
            </p:nvSpPr>
            <p:spPr>
              <a:xfrm>
                <a:off x="3919632" y="2094100"/>
                <a:ext cx="2801924" cy="1284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PR" sz="5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num>
                      <m:den>
                        <m:r>
                          <a:rPr lang="en-US" sz="5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den>
                    </m:f>
                  </m:oMath>
                </a14:m>
                <a:r>
                  <a:rPr lang="es-PR" sz="5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R" sz="5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54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dirty="0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5400" b="0" i="1" dirty="0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endParaRPr lang="es-PR" sz="4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88F6B2-AD4A-460D-92A4-6EA34DF527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9632" y="2094100"/>
                <a:ext cx="2801924" cy="12845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B47517-6905-471B-8365-BCD47D32A35A}"/>
                  </a:ext>
                </a:extLst>
              </p:cNvPr>
              <p:cNvSpPr txBox="1"/>
              <p:nvPr/>
            </p:nvSpPr>
            <p:spPr>
              <a:xfrm>
                <a:off x="6487434" y="1968874"/>
                <a:ext cx="3479890" cy="1549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PR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num>
                      <m:den>
                        <m: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den>
                    </m:f>
                  </m:oMath>
                </a14:m>
                <a:r>
                  <a:rPr lang="es-PR" sz="6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R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6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s-PR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B47517-6905-471B-8365-BCD47D32A3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7434" y="1968874"/>
                <a:ext cx="3479890" cy="15494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05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0D813-AE62-4465-B811-BB0521FF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5400" dirty="0"/>
              <a:t>Cambiar 80 % a fracción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2D9371-AFD9-41FE-82C5-70A6BC83E6F0}"/>
                  </a:ext>
                </a:extLst>
              </p:cNvPr>
              <p:cNvSpPr txBox="1"/>
              <p:nvPr/>
            </p:nvSpPr>
            <p:spPr>
              <a:xfrm>
                <a:off x="5624828" y="2241753"/>
                <a:ext cx="3479890" cy="1534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PR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num>
                      <m:den>
                        <m: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den>
                    </m:f>
                  </m:oMath>
                </a14:m>
                <a:r>
                  <a:rPr lang="es-PR" sz="6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R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6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s-PR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2D9371-AFD9-41FE-82C5-70A6BC83E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4828" y="2241753"/>
                <a:ext cx="3479890" cy="15349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94E69DE-61C1-485A-A814-68E613082024}"/>
              </a:ext>
            </a:extLst>
          </p:cNvPr>
          <p:cNvSpPr txBox="1"/>
          <p:nvPr/>
        </p:nvSpPr>
        <p:spPr>
          <a:xfrm>
            <a:off x="683703" y="2630513"/>
            <a:ext cx="1702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80% </a:t>
            </a:r>
            <a:r>
              <a:rPr lang="es-PR" sz="4000" dirty="0"/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0AA59B-3F24-4FA7-B34D-84F350B40892}"/>
                  </a:ext>
                </a:extLst>
              </p:cNvPr>
              <p:cNvSpPr txBox="1"/>
              <p:nvPr/>
            </p:nvSpPr>
            <p:spPr>
              <a:xfrm>
                <a:off x="2223083" y="2403753"/>
                <a:ext cx="1895912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R" sz="4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</a:rPr>
                            <m:t>80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PR" sz="4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0AA59B-3F24-4FA7-B34D-84F350B40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083" y="2403753"/>
                <a:ext cx="1895912" cy="12488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0FE085-7319-4A9D-A7CD-23008EBF656F}"/>
              </a:ext>
            </a:extLst>
          </p:cNvPr>
          <p:cNvCxnSpPr>
            <a:cxnSpLocks/>
            <a:stCxn id="8" idx="0"/>
          </p:cNvCxnSpPr>
          <p:nvPr/>
        </p:nvCxnSpPr>
        <p:spPr>
          <a:xfrm flipH="1">
            <a:off x="2955887" y="2403753"/>
            <a:ext cx="215152" cy="5190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24BAE3-0D27-48B4-A953-A1144DF4C469}"/>
              </a:ext>
            </a:extLst>
          </p:cNvPr>
          <p:cNvCxnSpPr>
            <a:cxnSpLocks/>
          </p:cNvCxnSpPr>
          <p:nvPr/>
        </p:nvCxnSpPr>
        <p:spPr>
          <a:xfrm flipH="1">
            <a:off x="3098029" y="3142476"/>
            <a:ext cx="215152" cy="5190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84BF948-818C-4007-8095-113990E2527F}"/>
                  </a:ext>
                </a:extLst>
              </p:cNvPr>
              <p:cNvSpPr txBox="1"/>
              <p:nvPr/>
            </p:nvSpPr>
            <p:spPr>
              <a:xfrm>
                <a:off x="3892501" y="2165514"/>
                <a:ext cx="1895912" cy="1480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R" sz="4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4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PR" sz="40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84BF948-818C-4007-8095-113990E25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501" y="2165514"/>
                <a:ext cx="1895912" cy="14800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86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0D813-AE62-4465-B811-BB0521FF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5400" dirty="0"/>
              <a:t>Cambiar 25 % a fracción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2D9371-AFD9-41FE-82C5-70A6BC83E6F0}"/>
                  </a:ext>
                </a:extLst>
              </p:cNvPr>
              <p:cNvSpPr txBox="1"/>
              <p:nvPr/>
            </p:nvSpPr>
            <p:spPr>
              <a:xfrm>
                <a:off x="3937235" y="2266920"/>
                <a:ext cx="1423330" cy="1549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PR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num>
                      <m:den>
                        <m: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den>
                    </m:f>
                  </m:oMath>
                </a14:m>
                <a:r>
                  <a:rPr lang="es-PR" sz="6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R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s-PR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2D9371-AFD9-41FE-82C5-70A6BC83E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235" y="2266920"/>
                <a:ext cx="1423330" cy="15494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94E69DE-61C1-485A-A814-68E613082024}"/>
              </a:ext>
            </a:extLst>
          </p:cNvPr>
          <p:cNvSpPr txBox="1"/>
          <p:nvPr/>
        </p:nvSpPr>
        <p:spPr>
          <a:xfrm>
            <a:off x="683703" y="2630513"/>
            <a:ext cx="1702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25% </a:t>
            </a:r>
            <a:r>
              <a:rPr lang="es-PR" sz="4000" dirty="0"/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0AA59B-3F24-4FA7-B34D-84F350B40892}"/>
                  </a:ext>
                </a:extLst>
              </p:cNvPr>
              <p:cNvSpPr txBox="1"/>
              <p:nvPr/>
            </p:nvSpPr>
            <p:spPr>
              <a:xfrm>
                <a:off x="2223083" y="2403753"/>
                <a:ext cx="1895912" cy="1261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R" sz="4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PR" sz="4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0AA59B-3F24-4FA7-B34D-84F350B40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083" y="2403753"/>
                <a:ext cx="1895912" cy="12613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E919C3D-FBFF-45F7-BA71-07AA24C914CF}"/>
                  </a:ext>
                </a:extLst>
              </p:cNvPr>
              <p:cNvSpPr/>
              <p:nvPr/>
            </p:nvSpPr>
            <p:spPr>
              <a:xfrm>
                <a:off x="4795948" y="2173648"/>
                <a:ext cx="2074398" cy="17252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s-PR" sz="5400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E919C3D-FBFF-45F7-BA71-07AA24C914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948" y="2173648"/>
                <a:ext cx="2074398" cy="17252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2C09980-9886-4A65-8F00-7DF6B5CE8416}"/>
                  </a:ext>
                </a:extLst>
              </p:cNvPr>
              <p:cNvSpPr txBox="1"/>
              <p:nvPr/>
            </p:nvSpPr>
            <p:spPr>
              <a:xfrm>
                <a:off x="6755936" y="2349465"/>
                <a:ext cx="1423330" cy="1549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PR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num>
                      <m:den>
                        <m: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den>
                    </m:f>
                  </m:oMath>
                </a14:m>
                <a:r>
                  <a:rPr lang="es-PR" sz="6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R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s-PR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2C09980-9886-4A65-8F00-7DF6B5CE84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936" y="2349465"/>
                <a:ext cx="1423330" cy="15494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2729A0A-5C98-465D-B59E-ABA5326DC137}"/>
                  </a:ext>
                </a:extLst>
              </p:cNvPr>
              <p:cNvSpPr/>
              <p:nvPr/>
            </p:nvSpPr>
            <p:spPr>
              <a:xfrm>
                <a:off x="7793135" y="2173648"/>
                <a:ext cx="2074398" cy="18209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6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s-PR" sz="54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2729A0A-5C98-465D-B59E-ABA5326DC1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3135" y="2173648"/>
                <a:ext cx="2074398" cy="18209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487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3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0D813-AE62-4465-B811-BB0521FF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5400" dirty="0"/>
              <a:t>Cambiar 75 % a fracción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2D9371-AFD9-41FE-82C5-70A6BC83E6F0}"/>
                  </a:ext>
                </a:extLst>
              </p:cNvPr>
              <p:cNvSpPr txBox="1"/>
              <p:nvPr/>
            </p:nvSpPr>
            <p:spPr>
              <a:xfrm>
                <a:off x="3937235" y="2266920"/>
                <a:ext cx="1423330" cy="1549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PR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num>
                      <m:den>
                        <m: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den>
                    </m:f>
                  </m:oMath>
                </a14:m>
                <a:r>
                  <a:rPr lang="es-PR" sz="6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R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s-PR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2D9371-AFD9-41FE-82C5-70A6BC83E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235" y="2266920"/>
                <a:ext cx="1423330" cy="15494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94E69DE-61C1-485A-A814-68E613082024}"/>
              </a:ext>
            </a:extLst>
          </p:cNvPr>
          <p:cNvSpPr txBox="1"/>
          <p:nvPr/>
        </p:nvSpPr>
        <p:spPr>
          <a:xfrm>
            <a:off x="683703" y="2630513"/>
            <a:ext cx="1702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75% </a:t>
            </a:r>
            <a:r>
              <a:rPr lang="es-PR" sz="4000" dirty="0"/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0AA59B-3F24-4FA7-B34D-84F350B40892}"/>
                  </a:ext>
                </a:extLst>
              </p:cNvPr>
              <p:cNvSpPr txBox="1"/>
              <p:nvPr/>
            </p:nvSpPr>
            <p:spPr>
              <a:xfrm>
                <a:off x="2223083" y="2403753"/>
                <a:ext cx="1895912" cy="1261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R" sz="4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PR" sz="4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0AA59B-3F24-4FA7-B34D-84F350B40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083" y="2403753"/>
                <a:ext cx="1895912" cy="12613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E919C3D-FBFF-45F7-BA71-07AA24C914CF}"/>
                  </a:ext>
                </a:extLst>
              </p:cNvPr>
              <p:cNvSpPr/>
              <p:nvPr/>
            </p:nvSpPr>
            <p:spPr>
              <a:xfrm>
                <a:off x="4795948" y="2173648"/>
                <a:ext cx="2074398" cy="17252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s-PR" sz="5400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E919C3D-FBFF-45F7-BA71-07AA24C914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948" y="2173648"/>
                <a:ext cx="2074398" cy="17252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2C09980-9886-4A65-8F00-7DF6B5CE8416}"/>
                  </a:ext>
                </a:extLst>
              </p:cNvPr>
              <p:cNvSpPr txBox="1"/>
              <p:nvPr/>
            </p:nvSpPr>
            <p:spPr>
              <a:xfrm>
                <a:off x="6755936" y="2349465"/>
                <a:ext cx="1423330" cy="1549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PR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num>
                      <m:den>
                        <m: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den>
                    </m:f>
                  </m:oMath>
                </a14:m>
                <a:r>
                  <a:rPr lang="es-PR" sz="6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R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s-PR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2C09980-9886-4A65-8F00-7DF6B5CE84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936" y="2349465"/>
                <a:ext cx="1423330" cy="15494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2729A0A-5C98-465D-B59E-ABA5326DC137}"/>
                  </a:ext>
                </a:extLst>
              </p:cNvPr>
              <p:cNvSpPr/>
              <p:nvPr/>
            </p:nvSpPr>
            <p:spPr>
              <a:xfrm>
                <a:off x="7793135" y="2173648"/>
                <a:ext cx="2074398" cy="18209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6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s-PR" sz="54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2729A0A-5C98-465D-B59E-ABA5326DC1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3135" y="2173648"/>
                <a:ext cx="2074398" cy="18209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53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3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0D813-AE62-4465-B811-BB0521FF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5400" dirty="0"/>
              <a:t>Cambiar 20 % a fracción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2D9371-AFD9-41FE-82C5-70A6BC83E6F0}"/>
                  </a:ext>
                </a:extLst>
              </p:cNvPr>
              <p:cNvSpPr txBox="1"/>
              <p:nvPr/>
            </p:nvSpPr>
            <p:spPr>
              <a:xfrm>
                <a:off x="3756212" y="2266920"/>
                <a:ext cx="1604353" cy="1534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PR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num>
                      <m:den>
                        <m: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den>
                    </m:f>
                  </m:oMath>
                </a14:m>
                <a:r>
                  <a:rPr lang="es-PR" sz="6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R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s-PR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2D9371-AFD9-41FE-82C5-70A6BC83E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212" y="2266920"/>
                <a:ext cx="1604353" cy="15349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94E69DE-61C1-485A-A814-68E613082024}"/>
              </a:ext>
            </a:extLst>
          </p:cNvPr>
          <p:cNvSpPr txBox="1"/>
          <p:nvPr/>
        </p:nvSpPr>
        <p:spPr>
          <a:xfrm>
            <a:off x="683703" y="2630513"/>
            <a:ext cx="1702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20% </a:t>
            </a:r>
            <a:r>
              <a:rPr lang="es-PR" sz="4000" dirty="0"/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0AA59B-3F24-4FA7-B34D-84F350B40892}"/>
                  </a:ext>
                </a:extLst>
              </p:cNvPr>
              <p:cNvSpPr txBox="1"/>
              <p:nvPr/>
            </p:nvSpPr>
            <p:spPr>
              <a:xfrm>
                <a:off x="2223083" y="2403753"/>
                <a:ext cx="1895912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R" sz="4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PR" sz="4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0AA59B-3F24-4FA7-B34D-84F350B40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083" y="2403753"/>
                <a:ext cx="1895912" cy="12488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E919C3D-FBFF-45F7-BA71-07AA24C914CF}"/>
                  </a:ext>
                </a:extLst>
              </p:cNvPr>
              <p:cNvSpPr/>
              <p:nvPr/>
            </p:nvSpPr>
            <p:spPr>
              <a:xfrm>
                <a:off x="4795948" y="2173648"/>
                <a:ext cx="2074398" cy="16535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s-PR" sz="5400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E919C3D-FBFF-45F7-BA71-07AA24C914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948" y="2173648"/>
                <a:ext cx="2074398" cy="16535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2C09980-9886-4A65-8F00-7DF6B5CE8416}"/>
                  </a:ext>
                </a:extLst>
              </p:cNvPr>
              <p:cNvSpPr txBox="1"/>
              <p:nvPr/>
            </p:nvSpPr>
            <p:spPr>
              <a:xfrm>
                <a:off x="6755936" y="2349465"/>
                <a:ext cx="1423330" cy="1534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PR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num>
                      <m:den>
                        <m: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den>
                    </m:f>
                  </m:oMath>
                </a14:m>
                <a:r>
                  <a:rPr lang="es-PR" sz="6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R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PR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2C09980-9886-4A65-8F00-7DF6B5CE84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936" y="2349465"/>
                <a:ext cx="1423330" cy="15349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2729A0A-5C98-465D-B59E-ABA5326DC137}"/>
                  </a:ext>
                </a:extLst>
              </p:cNvPr>
              <p:cNvSpPr/>
              <p:nvPr/>
            </p:nvSpPr>
            <p:spPr>
              <a:xfrm>
                <a:off x="7793135" y="2173648"/>
                <a:ext cx="2074398" cy="18209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6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s-PR" sz="54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2729A0A-5C98-465D-B59E-ABA5326DC1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3135" y="2173648"/>
                <a:ext cx="2074398" cy="18209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977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3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0D813-AE62-4465-B811-BB0521FF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5400" dirty="0"/>
              <a:t>Cambiar 48 % a fracción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2D9371-AFD9-41FE-82C5-70A6BC83E6F0}"/>
                  </a:ext>
                </a:extLst>
              </p:cNvPr>
              <p:cNvSpPr txBox="1"/>
              <p:nvPr/>
            </p:nvSpPr>
            <p:spPr>
              <a:xfrm>
                <a:off x="3756212" y="2266920"/>
                <a:ext cx="1604353" cy="1534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PR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num>
                      <m:den>
                        <m: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den>
                    </m:f>
                  </m:oMath>
                </a14:m>
                <a:r>
                  <a:rPr lang="es-PR" sz="6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R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PR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12D9371-AFD9-41FE-82C5-70A6BC83E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212" y="2266920"/>
                <a:ext cx="1604353" cy="15349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94E69DE-61C1-485A-A814-68E613082024}"/>
              </a:ext>
            </a:extLst>
          </p:cNvPr>
          <p:cNvSpPr txBox="1"/>
          <p:nvPr/>
        </p:nvSpPr>
        <p:spPr>
          <a:xfrm>
            <a:off x="683703" y="2630513"/>
            <a:ext cx="1702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48% </a:t>
            </a:r>
            <a:r>
              <a:rPr lang="es-PR" sz="4000" dirty="0"/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0AA59B-3F24-4FA7-B34D-84F350B40892}"/>
                  </a:ext>
                </a:extLst>
              </p:cNvPr>
              <p:cNvSpPr txBox="1"/>
              <p:nvPr/>
            </p:nvSpPr>
            <p:spPr>
              <a:xfrm>
                <a:off x="2223083" y="2403753"/>
                <a:ext cx="1895912" cy="1246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R" sz="4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num>
                        <m:den>
                          <m:r>
                            <a:rPr lang="en-US" sz="4000" b="0" i="1" dirty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4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PR" sz="4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0AA59B-3F24-4FA7-B34D-84F350B40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083" y="2403753"/>
                <a:ext cx="1895912" cy="12464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E919C3D-FBFF-45F7-BA71-07AA24C914CF}"/>
                  </a:ext>
                </a:extLst>
              </p:cNvPr>
              <p:cNvSpPr/>
              <p:nvPr/>
            </p:nvSpPr>
            <p:spPr>
              <a:xfrm>
                <a:off x="4795948" y="2173648"/>
                <a:ext cx="2074398" cy="16535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s-PR" sz="5400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E919C3D-FBFF-45F7-BA71-07AA24C914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948" y="2173648"/>
                <a:ext cx="2074398" cy="16535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2C09980-9886-4A65-8F00-7DF6B5CE8416}"/>
                  </a:ext>
                </a:extLst>
              </p:cNvPr>
              <p:cNvSpPr txBox="1"/>
              <p:nvPr/>
            </p:nvSpPr>
            <p:spPr>
              <a:xfrm>
                <a:off x="6755936" y="2349465"/>
                <a:ext cx="1423330" cy="1534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PR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num>
                      <m:den>
                        <m:r>
                          <a:rPr lang="en-US" sz="6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</m:den>
                    </m:f>
                  </m:oMath>
                </a14:m>
                <a:r>
                  <a:rPr lang="es-PR" sz="6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R" sz="6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6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PR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2C09980-9886-4A65-8F00-7DF6B5CE84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936" y="2349465"/>
                <a:ext cx="1423330" cy="15349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2729A0A-5C98-465D-B59E-ABA5326DC137}"/>
                  </a:ext>
                </a:extLst>
              </p:cNvPr>
              <p:cNvSpPr/>
              <p:nvPr/>
            </p:nvSpPr>
            <p:spPr>
              <a:xfrm>
                <a:off x="7793135" y="2173648"/>
                <a:ext cx="2074398" cy="18209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0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6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s-PR" sz="54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2729A0A-5C98-465D-B59E-ABA5326DC1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3135" y="2173648"/>
                <a:ext cx="2074398" cy="18209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75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3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0D813-AE62-4465-B811-BB0521FF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5400" dirty="0"/>
              <a:t>Cambiar 30 % a decimal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8F5DD2-0342-4358-B5B7-B7A0800F6FFB}"/>
              </a:ext>
            </a:extLst>
          </p:cNvPr>
          <p:cNvSpPr txBox="1"/>
          <p:nvPr/>
        </p:nvSpPr>
        <p:spPr>
          <a:xfrm>
            <a:off x="397079" y="2553942"/>
            <a:ext cx="1702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30% </a:t>
            </a:r>
            <a:r>
              <a:rPr lang="es-PR" sz="4000" dirty="0"/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B47517-6905-471B-8365-BCD47D32A35A}"/>
                  </a:ext>
                </a:extLst>
              </p:cNvPr>
              <p:cNvSpPr txBox="1"/>
              <p:nvPr/>
            </p:nvSpPr>
            <p:spPr>
              <a:xfrm>
                <a:off x="1036894" y="2094973"/>
                <a:ext cx="3479890" cy="16535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s-PR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B47517-6905-471B-8365-BCD47D32A3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894" y="2094973"/>
                <a:ext cx="3479890" cy="16535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c 3">
            <a:extLst>
              <a:ext uri="{FF2B5EF4-FFF2-40B4-BE49-F238E27FC236}">
                <a16:creationId xmlns:a16="http://schemas.microsoft.com/office/drawing/2014/main" id="{589739F8-025F-4C85-9AD4-94C81962ACD9}"/>
              </a:ext>
            </a:extLst>
          </p:cNvPr>
          <p:cNvSpPr/>
          <p:nvPr/>
        </p:nvSpPr>
        <p:spPr>
          <a:xfrm rot="2969611">
            <a:off x="4029762" y="2358764"/>
            <a:ext cx="1208447" cy="983488"/>
          </a:xfrm>
          <a:prstGeom prst="arc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405089-9E99-4793-AED2-50395EF161CF}"/>
              </a:ext>
            </a:extLst>
          </p:cNvPr>
          <p:cNvCxnSpPr>
            <a:cxnSpLocks/>
            <a:stCxn id="4" idx="0"/>
          </p:cNvCxnSpPr>
          <p:nvPr/>
        </p:nvCxnSpPr>
        <p:spPr>
          <a:xfrm>
            <a:off x="5007874" y="2531103"/>
            <a:ext cx="146823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BAC9BF6-9D27-46D2-831E-8D02F5926BE5}"/>
              </a:ext>
            </a:extLst>
          </p:cNvPr>
          <p:cNvSpPr txBox="1"/>
          <p:nvPr/>
        </p:nvSpPr>
        <p:spPr>
          <a:xfrm>
            <a:off x="2463758" y="1998408"/>
            <a:ext cx="656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31444A-79E4-4EC8-9838-8757C8E58DF5}"/>
              </a:ext>
            </a:extLst>
          </p:cNvPr>
          <p:cNvSpPr txBox="1"/>
          <p:nvPr/>
        </p:nvSpPr>
        <p:spPr>
          <a:xfrm>
            <a:off x="2310590" y="2969440"/>
            <a:ext cx="962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/>
              <a:t>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BD6114-42FB-4C48-95B1-3C5A575F15F5}"/>
              </a:ext>
            </a:extLst>
          </p:cNvPr>
          <p:cNvSpPr txBox="1"/>
          <p:nvPr/>
        </p:nvSpPr>
        <p:spPr>
          <a:xfrm>
            <a:off x="7167927" y="2056193"/>
            <a:ext cx="43721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¿Cuántos 10 caben en 3?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A7AB18-2782-4605-987F-452D4AAE029E}"/>
              </a:ext>
            </a:extLst>
          </p:cNvPr>
          <p:cNvSpPr txBox="1"/>
          <p:nvPr/>
        </p:nvSpPr>
        <p:spPr>
          <a:xfrm>
            <a:off x="5309673" y="1722945"/>
            <a:ext cx="685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42AC5C-54DE-4976-997F-E1F69C36F889}"/>
              </a:ext>
            </a:extLst>
          </p:cNvPr>
          <p:cNvSpPr txBox="1"/>
          <p:nvPr/>
        </p:nvSpPr>
        <p:spPr>
          <a:xfrm>
            <a:off x="5702138" y="2456302"/>
            <a:ext cx="864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s-PR" sz="48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D18310-CF16-496C-B464-BC8376393AC1}"/>
              </a:ext>
            </a:extLst>
          </p:cNvPr>
          <p:cNvSpPr txBox="1"/>
          <p:nvPr/>
        </p:nvSpPr>
        <p:spPr>
          <a:xfrm>
            <a:off x="5689882" y="1637739"/>
            <a:ext cx="5836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PR" sz="5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FFCD23-830F-46A8-B722-FA311E8EE0C7}"/>
              </a:ext>
            </a:extLst>
          </p:cNvPr>
          <p:cNvSpPr txBox="1"/>
          <p:nvPr/>
        </p:nvSpPr>
        <p:spPr>
          <a:xfrm>
            <a:off x="7167926" y="2071692"/>
            <a:ext cx="43721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¿Cuántos 10 caben en 30?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5D10C4-1E60-4978-BF3A-17F79AD7E018}"/>
              </a:ext>
            </a:extLst>
          </p:cNvPr>
          <p:cNvSpPr txBox="1"/>
          <p:nvPr/>
        </p:nvSpPr>
        <p:spPr>
          <a:xfrm>
            <a:off x="5899822" y="1690688"/>
            <a:ext cx="644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s-PR" sz="4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28A240-E6BC-4112-91F1-2E2287B546BA}"/>
              </a:ext>
            </a:extLst>
          </p:cNvPr>
          <p:cNvSpPr txBox="1"/>
          <p:nvPr/>
        </p:nvSpPr>
        <p:spPr>
          <a:xfrm>
            <a:off x="5439440" y="3117201"/>
            <a:ext cx="962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es-PR" sz="48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4E25920-F41A-4C2A-B8F5-7256BBD4BF77}"/>
              </a:ext>
            </a:extLst>
          </p:cNvPr>
          <p:cNvCxnSpPr>
            <a:cxnSpLocks/>
          </p:cNvCxnSpPr>
          <p:nvPr/>
        </p:nvCxnSpPr>
        <p:spPr>
          <a:xfrm>
            <a:off x="5186601" y="4040531"/>
            <a:ext cx="146823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6832131-9DEC-4728-8037-62291458C135}"/>
              </a:ext>
            </a:extLst>
          </p:cNvPr>
          <p:cNvCxnSpPr>
            <a:cxnSpLocks/>
          </p:cNvCxnSpPr>
          <p:nvPr/>
        </p:nvCxnSpPr>
        <p:spPr>
          <a:xfrm>
            <a:off x="5007874" y="3629324"/>
            <a:ext cx="26868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3B100D2-57CB-4836-AFAE-6FD2F003F545}"/>
              </a:ext>
            </a:extLst>
          </p:cNvPr>
          <p:cNvSpPr txBox="1"/>
          <p:nvPr/>
        </p:nvSpPr>
        <p:spPr>
          <a:xfrm>
            <a:off x="5663901" y="4040531"/>
            <a:ext cx="864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34115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81481E-6 L 0.22994 0.067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97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48148E-6 L 0.15846 -0.07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2" grpId="0"/>
      <p:bldP spid="12" grpId="1"/>
      <p:bldP spid="11" grpId="0"/>
      <p:bldP spid="11" grpId="1"/>
      <p:bldP spid="14" grpId="0"/>
      <p:bldP spid="15" grpId="0"/>
      <p:bldP spid="17" grpId="0"/>
      <p:bldP spid="18" grpId="0"/>
      <p:bldP spid="18" grpId="1"/>
      <p:bldP spid="18" grpId="2"/>
      <p:bldP spid="19" grpId="0"/>
      <p:bldP spid="20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0D813-AE62-4465-B811-BB0521FF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5400" dirty="0"/>
              <a:t>Cambiar 80 % a decimal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8F5DD2-0342-4358-B5B7-B7A0800F6FFB}"/>
              </a:ext>
            </a:extLst>
          </p:cNvPr>
          <p:cNvSpPr txBox="1"/>
          <p:nvPr/>
        </p:nvSpPr>
        <p:spPr>
          <a:xfrm>
            <a:off x="397079" y="2553942"/>
            <a:ext cx="1702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80% </a:t>
            </a:r>
            <a:r>
              <a:rPr lang="es-PR" sz="4000" dirty="0"/>
              <a:t>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B47517-6905-471B-8365-BCD47D32A35A}"/>
                  </a:ext>
                </a:extLst>
              </p:cNvPr>
              <p:cNvSpPr txBox="1"/>
              <p:nvPr/>
            </p:nvSpPr>
            <p:spPr>
              <a:xfrm>
                <a:off x="1036894" y="2094973"/>
                <a:ext cx="3479890" cy="16504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5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s-PR" sz="4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8B47517-6905-471B-8365-BCD47D32A3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894" y="2094973"/>
                <a:ext cx="3479890" cy="16504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c 3">
            <a:extLst>
              <a:ext uri="{FF2B5EF4-FFF2-40B4-BE49-F238E27FC236}">
                <a16:creationId xmlns:a16="http://schemas.microsoft.com/office/drawing/2014/main" id="{589739F8-025F-4C85-9AD4-94C81962ACD9}"/>
              </a:ext>
            </a:extLst>
          </p:cNvPr>
          <p:cNvSpPr/>
          <p:nvPr/>
        </p:nvSpPr>
        <p:spPr>
          <a:xfrm rot="2969611">
            <a:off x="4029762" y="2358764"/>
            <a:ext cx="1208447" cy="983488"/>
          </a:xfrm>
          <a:prstGeom prst="arc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405089-9E99-4793-AED2-50395EF161CF}"/>
              </a:ext>
            </a:extLst>
          </p:cNvPr>
          <p:cNvCxnSpPr>
            <a:cxnSpLocks/>
            <a:stCxn id="4" idx="0"/>
          </p:cNvCxnSpPr>
          <p:nvPr/>
        </p:nvCxnSpPr>
        <p:spPr>
          <a:xfrm>
            <a:off x="5007874" y="2531103"/>
            <a:ext cx="146823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BAC9BF6-9D27-46D2-831E-8D02F5926BE5}"/>
              </a:ext>
            </a:extLst>
          </p:cNvPr>
          <p:cNvSpPr txBox="1"/>
          <p:nvPr/>
        </p:nvSpPr>
        <p:spPr>
          <a:xfrm>
            <a:off x="2480253" y="1994637"/>
            <a:ext cx="656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/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31444A-79E4-4EC8-9838-8757C8E58DF5}"/>
              </a:ext>
            </a:extLst>
          </p:cNvPr>
          <p:cNvSpPr txBox="1"/>
          <p:nvPr/>
        </p:nvSpPr>
        <p:spPr>
          <a:xfrm>
            <a:off x="2480253" y="2969440"/>
            <a:ext cx="962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/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BD6114-42FB-4C48-95B1-3C5A575F15F5}"/>
              </a:ext>
            </a:extLst>
          </p:cNvPr>
          <p:cNvSpPr txBox="1"/>
          <p:nvPr/>
        </p:nvSpPr>
        <p:spPr>
          <a:xfrm>
            <a:off x="7167927" y="2056193"/>
            <a:ext cx="43721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¿Cuántos 5 caben en 4?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A7AB18-2782-4605-987F-452D4AAE029E}"/>
              </a:ext>
            </a:extLst>
          </p:cNvPr>
          <p:cNvSpPr txBox="1"/>
          <p:nvPr/>
        </p:nvSpPr>
        <p:spPr>
          <a:xfrm>
            <a:off x="5309673" y="1722945"/>
            <a:ext cx="685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42AC5C-54DE-4976-997F-E1F69C36F889}"/>
              </a:ext>
            </a:extLst>
          </p:cNvPr>
          <p:cNvSpPr txBox="1"/>
          <p:nvPr/>
        </p:nvSpPr>
        <p:spPr>
          <a:xfrm>
            <a:off x="5702138" y="2456302"/>
            <a:ext cx="864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s-PR" sz="48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D18310-CF16-496C-B464-BC8376393AC1}"/>
              </a:ext>
            </a:extLst>
          </p:cNvPr>
          <p:cNvSpPr txBox="1"/>
          <p:nvPr/>
        </p:nvSpPr>
        <p:spPr>
          <a:xfrm>
            <a:off x="5689882" y="1637739"/>
            <a:ext cx="5836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PR" sz="5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FFCD23-830F-46A8-B722-FA311E8EE0C7}"/>
              </a:ext>
            </a:extLst>
          </p:cNvPr>
          <p:cNvSpPr txBox="1"/>
          <p:nvPr/>
        </p:nvSpPr>
        <p:spPr>
          <a:xfrm>
            <a:off x="7189568" y="2056192"/>
            <a:ext cx="43721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000" dirty="0"/>
              <a:t>¿Cuántos 5 caben en 40?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5D10C4-1E60-4978-BF3A-17F79AD7E018}"/>
              </a:ext>
            </a:extLst>
          </p:cNvPr>
          <p:cNvSpPr txBox="1"/>
          <p:nvPr/>
        </p:nvSpPr>
        <p:spPr>
          <a:xfrm>
            <a:off x="5899822" y="1690688"/>
            <a:ext cx="644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s-PR" sz="4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28A240-E6BC-4112-91F1-2E2287B546BA}"/>
              </a:ext>
            </a:extLst>
          </p:cNvPr>
          <p:cNvSpPr txBox="1"/>
          <p:nvPr/>
        </p:nvSpPr>
        <p:spPr>
          <a:xfrm>
            <a:off x="5439440" y="3117201"/>
            <a:ext cx="962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es-PR" sz="48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4E25920-F41A-4C2A-B8F5-7256BBD4BF77}"/>
              </a:ext>
            </a:extLst>
          </p:cNvPr>
          <p:cNvCxnSpPr>
            <a:cxnSpLocks/>
          </p:cNvCxnSpPr>
          <p:nvPr/>
        </p:nvCxnSpPr>
        <p:spPr>
          <a:xfrm>
            <a:off x="5186601" y="4040531"/>
            <a:ext cx="146823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6832131-9DEC-4728-8037-62291458C135}"/>
              </a:ext>
            </a:extLst>
          </p:cNvPr>
          <p:cNvCxnSpPr>
            <a:cxnSpLocks/>
          </p:cNvCxnSpPr>
          <p:nvPr/>
        </p:nvCxnSpPr>
        <p:spPr>
          <a:xfrm>
            <a:off x="5007874" y="3629324"/>
            <a:ext cx="26868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3B100D2-57CB-4836-AFAE-6FD2F003F545}"/>
              </a:ext>
            </a:extLst>
          </p:cNvPr>
          <p:cNvSpPr txBox="1"/>
          <p:nvPr/>
        </p:nvSpPr>
        <p:spPr>
          <a:xfrm>
            <a:off x="5663901" y="4040531"/>
            <a:ext cx="864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48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11824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85185E-6 L 0.22995 0.0673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97" y="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48148E-6 L 0.15846 -0.07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2" grpId="0"/>
      <p:bldP spid="12" grpId="1"/>
      <p:bldP spid="11" grpId="0"/>
      <p:bldP spid="11" grpId="1"/>
      <p:bldP spid="14" grpId="0"/>
      <p:bldP spid="15" grpId="0"/>
      <p:bldP spid="17" grpId="0"/>
      <p:bldP spid="18" grpId="0"/>
      <p:bldP spid="18" grpId="1"/>
      <p:bldP spid="18" grpId="2"/>
      <p:bldP spid="19" grpId="0"/>
      <p:bldP spid="20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342</Words>
  <Application>Microsoft Office PowerPoint</Application>
  <PresentationFormat>Widescreen</PresentationFormat>
  <Paragraphs>136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Porciento a fracción y a Decimal</vt:lpstr>
      <vt:lpstr>Cambiar 30 % a fracción</vt:lpstr>
      <vt:lpstr>Cambiar 80 % a fracción</vt:lpstr>
      <vt:lpstr>Cambiar 25 % a fracción</vt:lpstr>
      <vt:lpstr>Cambiar 75 % a fracción</vt:lpstr>
      <vt:lpstr>Cambiar 20 % a fracción</vt:lpstr>
      <vt:lpstr>Cambiar 48 % a fracción</vt:lpstr>
      <vt:lpstr>Cambiar 30 % a decimal</vt:lpstr>
      <vt:lpstr>Cambiar 80 % a decimal</vt:lpstr>
      <vt:lpstr>Cambiar 25 % a decimal</vt:lpstr>
      <vt:lpstr>Cambiar 75 % a decimal</vt:lpstr>
      <vt:lpstr>Cambiar 20 % a decimal</vt:lpstr>
      <vt:lpstr>Cambiar 130 % a fracción</vt:lpstr>
      <vt:lpstr>Cambiar 130 % a decimal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Porciento a fracción y a Decimal</dc:title>
  <dc:creator>Samuel Velez Garcia</dc:creator>
  <cp:lastModifiedBy>Samuel Velez Garcia</cp:lastModifiedBy>
  <cp:revision>12</cp:revision>
  <dcterms:created xsi:type="dcterms:W3CDTF">2018-11-12T20:41:52Z</dcterms:created>
  <dcterms:modified xsi:type="dcterms:W3CDTF">2018-11-25T16:55:36Z</dcterms:modified>
</cp:coreProperties>
</file>