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9" r:id="rId4"/>
    <p:sldId id="270" r:id="rId5"/>
    <p:sldId id="263" r:id="rId6"/>
    <p:sldId id="264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s-P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7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4ACFBC-6261-425E-B52E-CAEF69F63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FB2109-E2C4-43D3-9DFD-F9A96E9705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26C794-1D93-4297-B97F-AF2668B0C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21462-09CC-4B24-B673-1B9E5868D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265721-7D9D-4B7C-8EC6-6B195E173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44068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E27EE-E87A-4A85-A0FA-560059A5A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73CDD1-4C0C-4083-BAD2-18D557BB7A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C8EB1-30DD-410C-A982-4533A0EE9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2A86C-26C1-497E-805F-2E18EBDF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6AAE6-BCED-450F-B67D-81FCBD0B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12366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637F926-D69D-4EED-BB82-DA5C5C2687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4E6902-EAB2-4B21-8164-B986934340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492FD-CA42-4731-AD1C-ED91D6FCC5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A7A7FF-CA91-4994-A588-AD56CDDF4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270340-A123-4E7B-9C9B-EC17307235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0116917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54A02-954E-4129-BE7C-9CB1394CD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F220C9-26D1-49E0-812F-45EB055025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58E3F-6108-4C27-B4C0-CED1C09C9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3EC13-907A-4F4C-BBA4-CB50BACD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4E60-9C2C-40FC-84A3-0AA47FA1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40924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3AC6F-D19C-46F6-8305-E803D201D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34658E-DD32-4F50-8742-A8D283C236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E4774A-8102-40FD-988D-F4E6B499E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3A3C3-CEDD-44FD-9E4A-FD3E8DE22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42DC7F-D543-4C51-B47D-D2D2DD62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64905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63C1-4A7F-4461-8009-BD10DFCAA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72094A-2223-49B0-B82A-E5B31692FB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8D10D8-31FA-46CE-BFB2-0EB0060CD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44F6A7-3381-4714-90A9-22D905DAD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90F0A9-BD77-49D2-A036-E8DEB0B2D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B4A989-B1D5-4E7F-A40B-382F228552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2759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9A567-33EE-421B-BA47-8B4B57639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BCCE43-66F2-4D13-983A-137CA37F6D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1D2645-EF30-4759-BD32-E48BAAAE5D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15DBA3-2665-44FF-B381-D1C51954D5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E57C56-A5DC-4464-B205-B914DF4C92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BA185F-DBDC-42C0-8933-EAE147AED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3F73B1-6554-403A-AB85-BD1B71C98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F6A4A53-4E21-49BC-921D-A08D540C2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351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49DE4-A410-49F7-B75A-FACE656B9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4CBC4F-D949-46BE-B20E-4D3A657E4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A046DF-FE7D-4DDE-9A2F-429D6E32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00320D-09C3-48A0-BD79-C5B9F9950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407274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ED83C5-E2F3-4F05-8411-B11116378A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5BD04-7A38-4A7F-A67C-D2E0840AA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1BEC39-3E11-4088-B291-EC688D74A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1747156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A903F-03E9-4EA1-B44F-DF885AC78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DDA93B-049D-4148-91AC-CCDDE98BC1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0694FF-C643-4B5D-9039-036A84C9DA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8FB2D9-CA18-471F-B2B0-85716D2C4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CF6E16-1523-4E64-80D0-1859A0816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FE2795-88FF-4348-BF78-CFA26374E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204738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82597-071A-4923-8D2A-69526160D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A493C-E2C3-46A9-BBFB-C8F3788A58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193EB1-7F94-4EFB-A80D-44256897C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971F7-814A-42F3-B394-7E18BF860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6BF966-AD89-4849-9D36-9D73081B6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2A15F4-6B65-48E5-A325-64BE01D9D2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340878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BB284-9A44-49AD-902B-84B64B670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P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71F70-FEAF-4A37-B5DA-26F883F96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P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DE3007-1AC0-4012-8142-C6A9058978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350A-3064-4F73-89A0-2F0943D0DFBA}" type="datetimeFigureOut">
              <a:rPr lang="es-PR" smtClean="0"/>
              <a:t>26/01/2021</a:t>
            </a:fld>
            <a:endParaRPr lang="es-P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CACA5-8B9D-4B1E-B234-E7623F1460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6592C-D56A-42AF-AB44-3AE74FB771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2AA5F-F3CD-4D6B-816B-9EBD980742A1}" type="slidenum">
              <a:rPr lang="es-PR" smtClean="0"/>
              <a:t>‹Nº›</a:t>
            </a:fld>
            <a:endParaRPr lang="es-PR"/>
          </a:p>
        </p:txBody>
      </p:sp>
    </p:spTree>
    <p:extLst>
      <p:ext uri="{BB962C8B-B14F-4D97-AF65-F5344CB8AC3E}">
        <p14:creationId xmlns:p14="http://schemas.microsoft.com/office/powerpoint/2010/main" val="694153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DC6AA-1EB5-4870-A8C3-32F0E51EE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R" dirty="0"/>
              <a:t>EXPRESIONES ALGEBRAICAS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25BCF-C85F-44D2-B55C-F23E67E7E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s-PR" sz="3600" dirty="0"/>
          </a:p>
          <a:p>
            <a:r>
              <a:rPr lang="es-PR" sz="4000" dirty="0"/>
              <a:t>EJERCICIOS DE PRÁCTICA</a:t>
            </a:r>
          </a:p>
        </p:txBody>
      </p:sp>
    </p:spTree>
    <p:extLst>
      <p:ext uri="{BB962C8B-B14F-4D97-AF65-F5344CB8AC3E}">
        <p14:creationId xmlns:p14="http://schemas.microsoft.com/office/powerpoint/2010/main" val="510969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7232011" cy="859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1) 8 menos que un número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8647651" y="1682404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- 8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1F3D62F-80DE-4B34-B882-6670D16BDD47}"/>
              </a:ext>
            </a:extLst>
          </p:cNvPr>
          <p:cNvSpPr txBox="1">
            <a:spLocks/>
          </p:cNvSpPr>
          <p:nvPr/>
        </p:nvSpPr>
        <p:spPr>
          <a:xfrm>
            <a:off x="267747" y="2852870"/>
            <a:ext cx="7567571" cy="1027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2) 9 veces un número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DC4433C-3D1A-4571-9080-0DD7AAECBD4B}"/>
              </a:ext>
            </a:extLst>
          </p:cNvPr>
          <p:cNvSpPr txBox="1">
            <a:spLocks/>
          </p:cNvSpPr>
          <p:nvPr/>
        </p:nvSpPr>
        <p:spPr>
          <a:xfrm>
            <a:off x="7656352" y="2815224"/>
            <a:ext cx="991299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9n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1DCEA5C-ED5C-4EEF-ABE9-BFF4E1F7D42A}"/>
              </a:ext>
            </a:extLst>
          </p:cNvPr>
          <p:cNvSpPr txBox="1">
            <a:spLocks/>
          </p:cNvSpPr>
          <p:nvPr/>
        </p:nvSpPr>
        <p:spPr>
          <a:xfrm>
            <a:off x="267746" y="4010245"/>
            <a:ext cx="8179967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3) 4 más que un número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8315048-9415-4027-BF7C-799349BD4471}"/>
              </a:ext>
            </a:extLst>
          </p:cNvPr>
          <p:cNvSpPr txBox="1">
            <a:spLocks/>
          </p:cNvSpPr>
          <p:nvPr/>
        </p:nvSpPr>
        <p:spPr>
          <a:xfrm>
            <a:off x="8731541" y="3905485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+ 4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7AC7B2DC-751B-4CBF-91A2-492201482775}"/>
              </a:ext>
            </a:extLst>
          </p:cNvPr>
          <p:cNvSpPr txBox="1">
            <a:spLocks/>
          </p:cNvSpPr>
          <p:nvPr/>
        </p:nvSpPr>
        <p:spPr>
          <a:xfrm>
            <a:off x="267746" y="5369465"/>
            <a:ext cx="8179967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4) 3 veces un número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F08DB29-D32F-4214-BCC1-B1250E0ABE60}"/>
              </a:ext>
            </a:extLst>
          </p:cNvPr>
          <p:cNvSpPr txBox="1">
            <a:spLocks/>
          </p:cNvSpPr>
          <p:nvPr/>
        </p:nvSpPr>
        <p:spPr>
          <a:xfrm>
            <a:off x="7656352" y="5336628"/>
            <a:ext cx="1041633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9F1874E-3D32-4829-B987-F2956C842D36}"/>
              </a:ext>
            </a:extLst>
          </p:cNvPr>
          <p:cNvSpPr txBox="1">
            <a:spLocks/>
          </p:cNvSpPr>
          <p:nvPr/>
        </p:nvSpPr>
        <p:spPr>
          <a:xfrm>
            <a:off x="9134213" y="2806579"/>
            <a:ext cx="1377193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9•n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67EF283-2E33-4878-9801-EBB4EA04605B}"/>
              </a:ext>
            </a:extLst>
          </p:cNvPr>
          <p:cNvSpPr txBox="1">
            <a:spLocks/>
          </p:cNvSpPr>
          <p:nvPr/>
        </p:nvSpPr>
        <p:spPr>
          <a:xfrm>
            <a:off x="9107647" y="5327621"/>
            <a:ext cx="1505824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3•n</a:t>
            </a:r>
          </a:p>
        </p:txBody>
      </p:sp>
    </p:spTree>
    <p:extLst>
      <p:ext uri="{BB962C8B-B14F-4D97-AF65-F5344CB8AC3E}">
        <p14:creationId xmlns:p14="http://schemas.microsoft.com/office/powerpoint/2010/main" val="60829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build="p"/>
      <p:bldP spid="6" grpId="0"/>
      <p:bldP spid="7" grpId="0" build="p"/>
      <p:bldP spid="8" grpId="0"/>
      <p:bldP spid="9" grpId="0" build="p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10757304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5) Cuatro veces un número mas diez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4005981" y="2612572"/>
            <a:ext cx="2412236" cy="748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4n + 10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A0DF704-F2B5-468A-84FE-DF91AB6B1554}"/>
              </a:ext>
            </a:extLst>
          </p:cNvPr>
          <p:cNvSpPr txBox="1">
            <a:spLocks/>
          </p:cNvSpPr>
          <p:nvPr/>
        </p:nvSpPr>
        <p:spPr>
          <a:xfrm>
            <a:off x="267747" y="4430653"/>
            <a:ext cx="10757304" cy="859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6) El doble de un número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F75F05F-62D4-4D2D-9E89-7A4237EF1BE1}"/>
              </a:ext>
            </a:extLst>
          </p:cNvPr>
          <p:cNvSpPr txBox="1">
            <a:spLocks/>
          </p:cNvSpPr>
          <p:nvPr/>
        </p:nvSpPr>
        <p:spPr>
          <a:xfrm>
            <a:off x="3948266" y="5451566"/>
            <a:ext cx="2412236" cy="748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2n</a:t>
            </a:r>
          </a:p>
        </p:txBody>
      </p:sp>
    </p:spTree>
    <p:extLst>
      <p:ext uri="{BB962C8B-B14F-4D97-AF65-F5344CB8AC3E}">
        <p14:creationId xmlns:p14="http://schemas.microsoft.com/office/powerpoint/2010/main" val="2118904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15" grpId="0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11175316" cy="113412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7) Tres</a:t>
            </a:r>
            <a:r>
              <a:rPr lang="es-PR" sz="5400" dirty="0"/>
              <a:t> menos que el doble de un número.</a:t>
            </a:r>
            <a:endParaRPr lang="es-PR" sz="4800" dirty="0">
              <a:latin typeface="Comic Sans MS" panose="030F0702030302020204" pitchFamily="66" charset="0"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3536961" y="4499400"/>
            <a:ext cx="1314957" cy="74893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- 3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D34FEDD-A5A3-4CC5-8D64-8C155F6274B6}"/>
              </a:ext>
            </a:extLst>
          </p:cNvPr>
          <p:cNvSpPr txBox="1">
            <a:spLocks/>
          </p:cNvSpPr>
          <p:nvPr/>
        </p:nvSpPr>
        <p:spPr>
          <a:xfrm>
            <a:off x="7513730" y="3605640"/>
            <a:ext cx="1146939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2n</a:t>
            </a:r>
          </a:p>
        </p:txBody>
      </p:sp>
      <p:sp>
        <p:nvSpPr>
          <p:cNvPr id="6" name="Left Brace 12">
            <a:extLst>
              <a:ext uri="{FF2B5EF4-FFF2-40B4-BE49-F238E27FC236}">
                <a16:creationId xmlns:a16="http://schemas.microsoft.com/office/drawing/2014/main" id="{574E9BAC-9C3C-4914-BF7C-8B49B34E3C51}"/>
              </a:ext>
            </a:extLst>
          </p:cNvPr>
          <p:cNvSpPr/>
          <p:nvPr/>
        </p:nvSpPr>
        <p:spPr>
          <a:xfrm rot="16200000">
            <a:off x="7815087" y="-269115"/>
            <a:ext cx="544227" cy="5736365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CB03C2B-26F0-44C8-A968-BF9E764E42EB}"/>
              </a:ext>
            </a:extLst>
          </p:cNvPr>
          <p:cNvSpPr txBox="1">
            <a:spLocks/>
          </p:cNvSpPr>
          <p:nvPr/>
        </p:nvSpPr>
        <p:spPr>
          <a:xfrm>
            <a:off x="6267596" y="2923894"/>
            <a:ext cx="3901427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Va primero</a:t>
            </a:r>
          </a:p>
        </p:txBody>
      </p:sp>
    </p:spTree>
    <p:extLst>
      <p:ext uri="{BB962C8B-B14F-4D97-AF65-F5344CB8AC3E}">
        <p14:creationId xmlns:p14="http://schemas.microsoft.com/office/powerpoint/2010/main" val="4165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2.22222E-6 L -0.40104 0.11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5" grpId="1"/>
      <p:bldP spid="6" grpId="0" animBg="1"/>
      <p:bldP spid="6" grpId="1" animBg="1"/>
      <p:bldP spid="7" grpId="0"/>
      <p:bldP spid="7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11414180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8) 3 menos que 4 veces un número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7071371" y="3596933"/>
            <a:ext cx="1146939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4n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CB2FA98-3ED7-4147-A50D-92BE138052B0}"/>
              </a:ext>
            </a:extLst>
          </p:cNvPr>
          <p:cNvSpPr/>
          <p:nvPr/>
        </p:nvSpPr>
        <p:spPr>
          <a:xfrm rot="16200000">
            <a:off x="7184201" y="60908"/>
            <a:ext cx="544227" cy="5136445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70837CE-C255-463D-9C41-303B43B8FC3A}"/>
              </a:ext>
            </a:extLst>
          </p:cNvPr>
          <p:cNvSpPr txBox="1">
            <a:spLocks/>
          </p:cNvSpPr>
          <p:nvPr/>
        </p:nvSpPr>
        <p:spPr>
          <a:xfrm>
            <a:off x="5694128" y="2901244"/>
            <a:ext cx="3901427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Va primero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E5AD1A-A103-47A7-9687-36B41B617851}"/>
              </a:ext>
            </a:extLst>
          </p:cNvPr>
          <p:cNvSpPr txBox="1">
            <a:spLocks/>
          </p:cNvSpPr>
          <p:nvPr/>
        </p:nvSpPr>
        <p:spPr>
          <a:xfrm>
            <a:off x="3097684" y="4397878"/>
            <a:ext cx="1377243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- 3</a:t>
            </a:r>
          </a:p>
        </p:txBody>
      </p:sp>
    </p:spTree>
    <p:extLst>
      <p:ext uri="{BB962C8B-B14F-4D97-AF65-F5344CB8AC3E}">
        <p14:creationId xmlns:p14="http://schemas.microsoft.com/office/powerpoint/2010/main" val="102523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7 L -0.40104 0.11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52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13" grpId="0" animBg="1"/>
      <p:bldP spid="13" grpId="2" animBg="1"/>
      <p:bldP spid="14" grpId="0"/>
      <p:bldP spid="14" grpId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11414180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9) 4 más que 3 veces un número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BF6776F-11FD-4067-B76D-6CB1EC6E7EF0}"/>
              </a:ext>
            </a:extLst>
          </p:cNvPr>
          <p:cNvSpPr txBox="1">
            <a:spLocks/>
          </p:cNvSpPr>
          <p:nvPr/>
        </p:nvSpPr>
        <p:spPr>
          <a:xfrm>
            <a:off x="6511534" y="3429000"/>
            <a:ext cx="1146939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3n</a:t>
            </a:r>
          </a:p>
        </p:txBody>
      </p:sp>
      <p:sp>
        <p:nvSpPr>
          <p:cNvPr id="13" name="Left Brace 12">
            <a:extLst>
              <a:ext uri="{FF2B5EF4-FFF2-40B4-BE49-F238E27FC236}">
                <a16:creationId xmlns:a16="http://schemas.microsoft.com/office/drawing/2014/main" id="{CCB2FA98-3ED7-4147-A50D-92BE138052B0}"/>
              </a:ext>
            </a:extLst>
          </p:cNvPr>
          <p:cNvSpPr/>
          <p:nvPr/>
        </p:nvSpPr>
        <p:spPr>
          <a:xfrm rot="16200000">
            <a:off x="6559049" y="60908"/>
            <a:ext cx="544227" cy="5136445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670837CE-C255-463D-9C41-303B43B8FC3A}"/>
              </a:ext>
            </a:extLst>
          </p:cNvPr>
          <p:cNvSpPr txBox="1">
            <a:spLocks/>
          </p:cNvSpPr>
          <p:nvPr/>
        </p:nvSpPr>
        <p:spPr>
          <a:xfrm>
            <a:off x="5227597" y="2868839"/>
            <a:ext cx="3901427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Va primero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76E5AD1A-A103-47A7-9687-36B41B617851}"/>
              </a:ext>
            </a:extLst>
          </p:cNvPr>
          <p:cNvSpPr txBox="1">
            <a:spLocks/>
          </p:cNvSpPr>
          <p:nvPr/>
        </p:nvSpPr>
        <p:spPr>
          <a:xfrm>
            <a:off x="3574318" y="4266791"/>
            <a:ext cx="1377243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+ 4</a:t>
            </a:r>
          </a:p>
        </p:txBody>
      </p:sp>
    </p:spTree>
    <p:extLst>
      <p:ext uri="{BB962C8B-B14F-4D97-AF65-F5344CB8AC3E}">
        <p14:creationId xmlns:p14="http://schemas.microsoft.com/office/powerpoint/2010/main" val="1681699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3.33333E-6 L -0.31328 0.1169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4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4" grpId="1"/>
      <p:bldP spid="13" grpId="0" animBg="1"/>
      <p:bldP spid="13" grpId="1" animBg="1"/>
      <p:bldP spid="14" grpId="0"/>
      <p:bldP spid="14" grpId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747" y="1661327"/>
            <a:ext cx="11414180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10) 3 veces un número más 4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ED9C89-09DD-447C-B652-83CD06E25270}"/>
              </a:ext>
            </a:extLst>
          </p:cNvPr>
          <p:cNvSpPr/>
          <p:nvPr/>
        </p:nvSpPr>
        <p:spPr>
          <a:xfrm>
            <a:off x="1193051" y="3049911"/>
            <a:ext cx="5905588" cy="1421688"/>
          </a:xfrm>
          <a:prstGeom prst="wedgeRoundRectCallout">
            <a:avLst>
              <a:gd name="adj1" fmla="val -29696"/>
              <a:gd name="adj2" fmla="val -97348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3200" dirty="0">
                <a:latin typeface="Comic Sans MS" panose="030F0702030302020204" pitchFamily="66" charset="0"/>
              </a:rPr>
              <a:t>MULTIPLICACIÓN </a:t>
            </a:r>
          </a:p>
          <a:p>
            <a:pPr algn="ctr"/>
            <a:r>
              <a:rPr lang="es-PR" sz="3200" dirty="0">
                <a:latin typeface="Comic Sans MS" panose="030F0702030302020204" pitchFamily="66" charset="0"/>
              </a:rPr>
              <a:t>(Se multiplican dos factores)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8F3ED36E-B5E3-478D-BE33-22B6308D71A2}"/>
              </a:ext>
            </a:extLst>
          </p:cNvPr>
          <p:cNvSpPr/>
          <p:nvPr/>
        </p:nvSpPr>
        <p:spPr>
          <a:xfrm rot="16200000">
            <a:off x="4715686" y="1249025"/>
            <a:ext cx="544227" cy="2725852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CAC423BA-32A9-4C9D-BBC5-2D288C5B705A}"/>
              </a:ext>
            </a:extLst>
          </p:cNvPr>
          <p:cNvSpPr/>
          <p:nvPr/>
        </p:nvSpPr>
        <p:spPr>
          <a:xfrm rot="16200000">
            <a:off x="1464004" y="2211926"/>
            <a:ext cx="237036" cy="712793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D1B57EA-07D7-4F32-AA50-2A5D04C6040A}"/>
              </a:ext>
            </a:extLst>
          </p:cNvPr>
          <p:cNvSpPr txBox="1">
            <a:spLocks/>
          </p:cNvSpPr>
          <p:nvPr/>
        </p:nvSpPr>
        <p:spPr>
          <a:xfrm>
            <a:off x="4617881" y="3030479"/>
            <a:ext cx="739836" cy="7970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ED5ADE-5ABD-44D5-BC35-FAAA8DDF3199}"/>
              </a:ext>
            </a:extLst>
          </p:cNvPr>
          <p:cNvSpPr txBox="1">
            <a:spLocks/>
          </p:cNvSpPr>
          <p:nvPr/>
        </p:nvSpPr>
        <p:spPr>
          <a:xfrm>
            <a:off x="1048752" y="3120183"/>
            <a:ext cx="818858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4D26EB-2149-4922-93FA-DA0AD2126DF4}"/>
              </a:ext>
            </a:extLst>
          </p:cNvPr>
          <p:cNvSpPr txBox="1">
            <a:spLocks/>
          </p:cNvSpPr>
          <p:nvPr/>
        </p:nvSpPr>
        <p:spPr>
          <a:xfrm>
            <a:off x="3999088" y="5089711"/>
            <a:ext cx="1211872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+ 4</a:t>
            </a:r>
          </a:p>
        </p:txBody>
      </p:sp>
    </p:spTree>
    <p:extLst>
      <p:ext uri="{BB962C8B-B14F-4D97-AF65-F5344CB8AC3E}">
        <p14:creationId xmlns:p14="http://schemas.microsoft.com/office/powerpoint/2010/main" val="2966075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L 0.15182 0.2932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0 L -0.10234 0.2969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60" y="148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9" grpId="0" animBg="1"/>
      <p:bldP spid="10" grpId="0" animBg="1"/>
      <p:bldP spid="11" grpId="0"/>
      <p:bldP spid="11" grpId="1"/>
      <p:bldP spid="12" grpId="0"/>
      <p:bldP spid="12" grpId="1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282" y="1661327"/>
            <a:ext cx="11504645" cy="8596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11) 3 veces la suma de un número y 4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ED9C89-09DD-447C-B652-83CD06E25270}"/>
              </a:ext>
            </a:extLst>
          </p:cNvPr>
          <p:cNvSpPr/>
          <p:nvPr/>
        </p:nvSpPr>
        <p:spPr>
          <a:xfrm>
            <a:off x="1193051" y="3049911"/>
            <a:ext cx="5905588" cy="1421688"/>
          </a:xfrm>
          <a:prstGeom prst="wedgeRoundRectCallout">
            <a:avLst>
              <a:gd name="adj1" fmla="val -29696"/>
              <a:gd name="adj2" fmla="val -97348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3200" dirty="0">
                <a:latin typeface="Comic Sans MS" panose="030F0702030302020204" pitchFamily="66" charset="0"/>
              </a:rPr>
              <a:t>MULTIPLICACIÓN </a:t>
            </a:r>
          </a:p>
          <a:p>
            <a:pPr algn="ctr"/>
            <a:r>
              <a:rPr lang="es-PR" sz="3200" dirty="0">
                <a:latin typeface="Comic Sans MS" panose="030F0702030302020204" pitchFamily="66" charset="0"/>
              </a:rPr>
              <a:t>(Se multiplican dos factores)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8F3ED36E-B5E3-478D-BE33-22B6308D71A2}"/>
              </a:ext>
            </a:extLst>
          </p:cNvPr>
          <p:cNvSpPr/>
          <p:nvPr/>
        </p:nvSpPr>
        <p:spPr>
          <a:xfrm rot="16200000">
            <a:off x="6715709" y="-836560"/>
            <a:ext cx="544227" cy="6931378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CAC423BA-32A9-4C9D-BBC5-2D288C5B705A}"/>
              </a:ext>
            </a:extLst>
          </p:cNvPr>
          <p:cNvSpPr/>
          <p:nvPr/>
        </p:nvSpPr>
        <p:spPr>
          <a:xfrm rot="16200000">
            <a:off x="1212073" y="2211926"/>
            <a:ext cx="237036" cy="712793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D1B57EA-07D7-4F32-AA50-2A5D04C6040A}"/>
              </a:ext>
            </a:extLst>
          </p:cNvPr>
          <p:cNvSpPr txBox="1">
            <a:spLocks/>
          </p:cNvSpPr>
          <p:nvPr/>
        </p:nvSpPr>
        <p:spPr>
          <a:xfrm>
            <a:off x="6247986" y="3124086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+ 4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ED5ADE-5ABD-44D5-BC35-FAAA8DDF3199}"/>
              </a:ext>
            </a:extLst>
          </p:cNvPr>
          <p:cNvSpPr txBox="1">
            <a:spLocks/>
          </p:cNvSpPr>
          <p:nvPr/>
        </p:nvSpPr>
        <p:spPr>
          <a:xfrm>
            <a:off x="1048752" y="3120183"/>
            <a:ext cx="818858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3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4D26EB-2149-4922-93FA-DA0AD2126DF4}"/>
              </a:ext>
            </a:extLst>
          </p:cNvPr>
          <p:cNvSpPr txBox="1">
            <a:spLocks/>
          </p:cNvSpPr>
          <p:nvPr/>
        </p:nvSpPr>
        <p:spPr>
          <a:xfrm>
            <a:off x="3391897" y="5083784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(       )</a:t>
            </a:r>
          </a:p>
        </p:txBody>
      </p:sp>
    </p:spTree>
    <p:extLst>
      <p:ext uri="{BB962C8B-B14F-4D97-AF65-F5344CB8AC3E}">
        <p14:creationId xmlns:p14="http://schemas.microsoft.com/office/powerpoint/2010/main" val="12092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L 0.15182 0.29329 " pathEditMode="relative" rAng="0" ptsTypes="AA">
                                      <p:cBhvr>
                                        <p:cTn id="49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111E-6 L -0.21719 0.28449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9" grpId="0" animBg="1"/>
      <p:bldP spid="10" grpId="0" animBg="1"/>
      <p:bldP spid="11" grpId="0"/>
      <p:bldP spid="11" grpId="1"/>
      <p:bldP spid="12" grpId="0"/>
      <p:bldP spid="12" grpId="1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156B3-3BB2-45D4-8E64-96E4EFBD6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049" y="272743"/>
            <a:ext cx="10515600" cy="859668"/>
          </a:xfrm>
        </p:spPr>
        <p:txBody>
          <a:bodyPr>
            <a:normAutofit/>
          </a:bodyPr>
          <a:lstStyle/>
          <a:p>
            <a:pPr algn="ctr"/>
            <a:r>
              <a:rPr lang="es-PR" sz="4800" dirty="0">
                <a:latin typeface="Comic Sans MS" panose="030F0702030302020204" pitchFamily="66" charset="0"/>
              </a:rPr>
              <a:t>Traduce en expresiones algebraicas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26B57-5567-4F88-85F6-D1B819095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612" y="1661327"/>
            <a:ext cx="11495315" cy="85966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s-PR" sz="4800" dirty="0">
                <a:latin typeface="Comic Sans MS" panose="030F0702030302020204" pitchFamily="66" charset="0"/>
              </a:rPr>
              <a:t>12) 7 veces la diferencia de un número y 3</a:t>
            </a:r>
          </a:p>
        </p:txBody>
      </p:sp>
      <p:sp>
        <p:nvSpPr>
          <p:cNvPr id="5" name="Speech Bubble: Rectangle with Corners Rounded 4">
            <a:extLst>
              <a:ext uri="{FF2B5EF4-FFF2-40B4-BE49-F238E27FC236}">
                <a16:creationId xmlns:a16="http://schemas.microsoft.com/office/drawing/2014/main" id="{D4ED9C89-09DD-447C-B652-83CD06E25270}"/>
              </a:ext>
            </a:extLst>
          </p:cNvPr>
          <p:cNvSpPr/>
          <p:nvPr/>
        </p:nvSpPr>
        <p:spPr>
          <a:xfrm>
            <a:off x="1193051" y="3049911"/>
            <a:ext cx="5905588" cy="1421688"/>
          </a:xfrm>
          <a:prstGeom prst="wedgeRoundRectCallout">
            <a:avLst>
              <a:gd name="adj1" fmla="val -29696"/>
              <a:gd name="adj2" fmla="val -97348"/>
              <a:gd name="adj3" fmla="val 16667"/>
            </a:avLst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PR" sz="3200" dirty="0">
                <a:latin typeface="Comic Sans MS" panose="030F0702030302020204" pitchFamily="66" charset="0"/>
              </a:rPr>
              <a:t>MULTIPLICACIÓN </a:t>
            </a:r>
          </a:p>
          <a:p>
            <a:pPr algn="ctr"/>
            <a:r>
              <a:rPr lang="es-PR" sz="3200" dirty="0">
                <a:latin typeface="Comic Sans MS" panose="030F0702030302020204" pitchFamily="66" charset="0"/>
              </a:rPr>
              <a:t>(Se multiplican dos factores)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8F3ED36E-B5E3-478D-BE33-22B6308D71A2}"/>
              </a:ext>
            </a:extLst>
          </p:cNvPr>
          <p:cNvSpPr/>
          <p:nvPr/>
        </p:nvSpPr>
        <p:spPr>
          <a:xfrm rot="16200000">
            <a:off x="6833362" y="-1221420"/>
            <a:ext cx="544227" cy="7701097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0" name="Left Brace 9">
            <a:extLst>
              <a:ext uri="{FF2B5EF4-FFF2-40B4-BE49-F238E27FC236}">
                <a16:creationId xmlns:a16="http://schemas.microsoft.com/office/drawing/2014/main" id="{CAC423BA-32A9-4C9D-BBC5-2D288C5B705A}"/>
              </a:ext>
            </a:extLst>
          </p:cNvPr>
          <p:cNvSpPr/>
          <p:nvPr/>
        </p:nvSpPr>
        <p:spPr>
          <a:xfrm rot="16200000">
            <a:off x="1212073" y="2211926"/>
            <a:ext cx="237036" cy="712793"/>
          </a:xfrm>
          <a:prstGeom prst="leftBrace">
            <a:avLst>
              <a:gd name="adj1" fmla="val 97528"/>
              <a:gd name="adj2" fmla="val 50000"/>
            </a:avLst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PR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3D1B57EA-07D7-4F32-AA50-2A5D04C6040A}"/>
              </a:ext>
            </a:extLst>
          </p:cNvPr>
          <p:cNvSpPr txBox="1">
            <a:spLocks/>
          </p:cNvSpPr>
          <p:nvPr/>
        </p:nvSpPr>
        <p:spPr>
          <a:xfrm>
            <a:off x="6315098" y="3128881"/>
            <a:ext cx="1553775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n - 3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AED5ADE-5ABD-44D5-BC35-FAAA8DDF3199}"/>
              </a:ext>
            </a:extLst>
          </p:cNvPr>
          <p:cNvSpPr txBox="1">
            <a:spLocks/>
          </p:cNvSpPr>
          <p:nvPr/>
        </p:nvSpPr>
        <p:spPr>
          <a:xfrm>
            <a:off x="1048752" y="3120183"/>
            <a:ext cx="818858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7</a:t>
            </a: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CF4D26EB-2149-4922-93FA-DA0AD2126DF4}"/>
              </a:ext>
            </a:extLst>
          </p:cNvPr>
          <p:cNvSpPr txBox="1">
            <a:spLocks/>
          </p:cNvSpPr>
          <p:nvPr/>
        </p:nvSpPr>
        <p:spPr>
          <a:xfrm>
            <a:off x="3391897" y="5083784"/>
            <a:ext cx="1965820" cy="8009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4800" dirty="0">
                <a:latin typeface="Comic Sans MS" panose="030F0702030302020204" pitchFamily="66" charset="0"/>
              </a:rPr>
              <a:t>(       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EEDB4D2-7731-4573-A427-3DD024C0D160}"/>
              </a:ext>
            </a:extLst>
          </p:cNvPr>
          <p:cNvSpPr txBox="1">
            <a:spLocks/>
          </p:cNvSpPr>
          <p:nvPr/>
        </p:nvSpPr>
        <p:spPr>
          <a:xfrm>
            <a:off x="7242938" y="2737686"/>
            <a:ext cx="4916204" cy="6913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s-PR" sz="3600" dirty="0">
                <a:latin typeface="Comic Sans MS" panose="030F0702030302020204" pitchFamily="66" charset="0"/>
              </a:rPr>
              <a:t>Diferencia es restar</a:t>
            </a:r>
          </a:p>
        </p:txBody>
      </p:sp>
    </p:spTree>
    <p:extLst>
      <p:ext uri="{BB962C8B-B14F-4D97-AF65-F5344CB8AC3E}">
        <p14:creationId xmlns:p14="http://schemas.microsoft.com/office/powerpoint/2010/main" val="39229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-4.44444E-6 L 0.15182 0.29329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591" y="146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25E-7 -3.33333E-6 L -0.21719 0.28449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59" y="142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5" grpId="1" animBg="1"/>
      <p:bldP spid="9" grpId="0" animBg="1"/>
      <p:bldP spid="10" grpId="0" animBg="1"/>
      <p:bldP spid="11" grpId="0"/>
      <p:bldP spid="11" grpId="1"/>
      <p:bldP spid="12" grpId="0"/>
      <p:bldP spid="12" grpId="1"/>
      <p:bldP spid="16" grpId="0"/>
      <p:bldP spid="13" grpId="0"/>
      <p:bldP spid="13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210</Words>
  <Application>Microsoft Office PowerPoint</Application>
  <PresentationFormat>Panorámica</PresentationFormat>
  <Paragraphs>56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Office Theme</vt:lpstr>
      <vt:lpstr>EXPRESIONES ALGEBRAICAS</vt:lpstr>
      <vt:lpstr>Traduce en expresiones algebraicas</vt:lpstr>
      <vt:lpstr>Traduce en expresiones algebraicas</vt:lpstr>
      <vt:lpstr>Traduce en expresiones algebraicas</vt:lpstr>
      <vt:lpstr>Traduce en expresiones algebraicas</vt:lpstr>
      <vt:lpstr>Traduce en expresiones algebraicas</vt:lpstr>
      <vt:lpstr>Traduce en expresiones algebraicas</vt:lpstr>
      <vt:lpstr>Traduce en expresiones algebraicas</vt:lpstr>
      <vt:lpstr>Traduce en expresiones algebraicas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EXPRESIONES ALGEBRAICAS</dc:title>
  <dc:creator>SAMUEL VELEZ GARCIA</dc:creator>
  <cp:lastModifiedBy>SAMUEL VELEZ GARCIA</cp:lastModifiedBy>
  <cp:revision>23</cp:revision>
  <dcterms:created xsi:type="dcterms:W3CDTF">2020-02-23T18:34:39Z</dcterms:created>
  <dcterms:modified xsi:type="dcterms:W3CDTF">2021-01-26T22:20:50Z</dcterms:modified>
</cp:coreProperties>
</file>