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68" r:id="rId5"/>
    <p:sldId id="267" r:id="rId6"/>
    <p:sldId id="262" r:id="rId7"/>
    <p:sldId id="265" r:id="rId8"/>
    <p:sldId id="263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EBDB-1697-4CCD-A6C8-D36A81440931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E66-FAF8-434F-851A-CF75C564A5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02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EBDB-1697-4CCD-A6C8-D36A81440931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E66-FAF8-434F-851A-CF75C564A5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80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EBDB-1697-4CCD-A6C8-D36A81440931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E66-FAF8-434F-851A-CF75C564A5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10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EBDB-1697-4CCD-A6C8-D36A81440931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E66-FAF8-434F-851A-CF75C564A5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7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EBDB-1697-4CCD-A6C8-D36A81440931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E66-FAF8-434F-851A-CF75C564A5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1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EBDB-1697-4CCD-A6C8-D36A81440931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E66-FAF8-434F-851A-CF75C564A5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10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EBDB-1697-4CCD-A6C8-D36A81440931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E66-FAF8-434F-851A-CF75C564A5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2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EBDB-1697-4CCD-A6C8-D36A81440931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E66-FAF8-434F-851A-CF75C564A5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1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EBDB-1697-4CCD-A6C8-D36A81440931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E66-FAF8-434F-851A-CF75C564A5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8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EBDB-1697-4CCD-A6C8-D36A81440931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E66-FAF8-434F-851A-CF75C564A5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7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EBDB-1697-4CCD-A6C8-D36A81440931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DCE66-FAF8-434F-851A-CF75C564A5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5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EEBDB-1697-4CCD-A6C8-D36A81440931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DCE66-FAF8-434F-851A-CF75C564A54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7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R" dirty="0"/>
              <a:t>FRACCIÓN A DECIMAL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R" dirty="0"/>
              <a:t>Matemática 6</a:t>
            </a:r>
          </a:p>
          <a:p>
            <a:r>
              <a:rPr lang="es-PR" dirty="0"/>
              <a:t>Prof. Samuel Vélez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483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R"/>
          </a:p>
        </p:txBody>
      </p:sp>
      <p:cxnSp>
        <p:nvCxnSpPr>
          <p:cNvPr id="3" name="Straight Connector 2"/>
          <p:cNvCxnSpPr/>
          <p:nvPr/>
        </p:nvCxnSpPr>
        <p:spPr>
          <a:xfrm>
            <a:off x="3276600" y="2438400"/>
            <a:ext cx="1905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c 3"/>
          <p:cNvSpPr/>
          <p:nvPr/>
        </p:nvSpPr>
        <p:spPr>
          <a:xfrm rot="2228158">
            <a:off x="2667000" y="2362200"/>
            <a:ext cx="762000" cy="914400"/>
          </a:xfrm>
          <a:prstGeom prst="arc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81000" y="2057400"/>
                <a:ext cx="1447800" cy="1244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057400"/>
                <a:ext cx="1447800" cy="12448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581401" y="2454349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24150" y="24384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1400" y="1731818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81400" y="3025914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8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502723" y="3656171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76600" y="3413896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81400" y="3737572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0" y="2362200"/>
            <a:ext cx="64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.</a:t>
            </a:r>
            <a:r>
              <a:rPr lang="en-US" sz="4000" dirty="0"/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05473" y="2362200"/>
            <a:ext cx="64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.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3962400" y="24384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76700" y="1730514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10000" y="4191000"/>
            <a:ext cx="8883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8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623436" y="4876800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76600" y="4648200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65911" y="48006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49813" y="24384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43400" y="24384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81500" y="1730514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86200" y="5235714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20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3890996" y="5943600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583877" y="5638800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76700" y="5908895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1DAFB16-D876-91F3-6239-421D04AA9702}"/>
              </a:ext>
            </a:extLst>
          </p:cNvPr>
          <p:cNvSpPr txBox="1"/>
          <p:nvPr/>
        </p:nvSpPr>
        <p:spPr>
          <a:xfrm>
            <a:off x="5943600" y="26670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 x 2 = 8</a:t>
            </a:r>
          </a:p>
        </p:txBody>
      </p:sp>
    </p:spTree>
    <p:extLst>
      <p:ext uri="{BB962C8B-B14F-4D97-AF65-F5344CB8AC3E}">
        <p14:creationId xmlns:p14="http://schemas.microsoft.com/office/powerpoint/2010/main" val="381362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52672E-7 L -0.00156 -0.0825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4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6109E-6 L -0.01042 0.1815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90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6109E-6 L -0.01875 0.33704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" y="168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3" grpId="0"/>
      <p:bldP spid="14" grpId="0"/>
      <p:bldP spid="14" grpId="1"/>
      <p:bldP spid="14" grpId="2"/>
      <p:bldP spid="16" grpId="0"/>
      <p:bldP spid="16" grpId="1"/>
      <p:bldP spid="17" grpId="0"/>
      <p:bldP spid="18" grpId="0"/>
      <p:bldP spid="21" grpId="0"/>
      <p:bldP spid="22" grpId="0"/>
      <p:bldP spid="23" grpId="0"/>
      <p:bldP spid="23" grpId="1"/>
      <p:bldP spid="24" grpId="0"/>
      <p:bldP spid="25" grpId="0"/>
      <p:bldP spid="28" grpId="0"/>
      <p:bldP spid="29" grpId="0"/>
      <p:bldP spid="2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R"/>
          </a:p>
        </p:txBody>
      </p:sp>
      <p:cxnSp>
        <p:nvCxnSpPr>
          <p:cNvPr id="3" name="Straight Connector 2"/>
          <p:cNvCxnSpPr/>
          <p:nvPr/>
        </p:nvCxnSpPr>
        <p:spPr>
          <a:xfrm>
            <a:off x="3276600" y="2438400"/>
            <a:ext cx="1905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c 3"/>
          <p:cNvSpPr/>
          <p:nvPr/>
        </p:nvSpPr>
        <p:spPr>
          <a:xfrm rot="2228158">
            <a:off x="2667000" y="2362200"/>
            <a:ext cx="762000" cy="914400"/>
          </a:xfrm>
          <a:prstGeom prst="arc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81000" y="2057400"/>
                <a:ext cx="1447800" cy="1240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057400"/>
                <a:ext cx="1447800" cy="12407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581401" y="2454349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24150" y="24384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1400" y="1731818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81400" y="3025914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4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502723" y="3656171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76600" y="3413896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81400" y="3737572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0" y="2362200"/>
            <a:ext cx="64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.</a:t>
            </a:r>
            <a:r>
              <a:rPr lang="en-US" sz="4000" dirty="0"/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05473" y="2362200"/>
            <a:ext cx="64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.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3962400" y="24384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76700" y="1730514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25240" y="4191238"/>
            <a:ext cx="8883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28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623436" y="4876800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76600" y="4648200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65911" y="48006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49813" y="24384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43400" y="24384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81500" y="1730514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86200" y="5235714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20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3890996" y="5943600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583877" y="5638800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76700" y="5908895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1DAFB16-D876-91F3-6239-421D04AA9702}"/>
              </a:ext>
            </a:extLst>
          </p:cNvPr>
          <p:cNvSpPr txBox="1"/>
          <p:nvPr/>
        </p:nvSpPr>
        <p:spPr>
          <a:xfrm>
            <a:off x="5943600" y="26670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 x 1 = 4</a:t>
            </a:r>
          </a:p>
        </p:txBody>
      </p:sp>
    </p:spTree>
    <p:extLst>
      <p:ext uri="{BB962C8B-B14F-4D97-AF65-F5344CB8AC3E}">
        <p14:creationId xmlns:p14="http://schemas.microsoft.com/office/powerpoint/2010/main" val="383764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52672E-7 L -0.00156 -0.0825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4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6109E-6 L -0.01042 0.1815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90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6109E-6 L -0.01875 0.33704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" y="168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3" grpId="0"/>
      <p:bldP spid="14" grpId="0"/>
      <p:bldP spid="14" grpId="1"/>
      <p:bldP spid="14" grpId="2"/>
      <p:bldP spid="16" grpId="0"/>
      <p:bldP spid="16" grpId="1"/>
      <p:bldP spid="17" grpId="0"/>
      <p:bldP spid="18" grpId="0"/>
      <p:bldP spid="21" grpId="0"/>
      <p:bldP spid="22" grpId="0"/>
      <p:bldP spid="23" grpId="0"/>
      <p:bldP spid="23" grpId="1"/>
      <p:bldP spid="24" grpId="0"/>
      <p:bldP spid="25" grpId="0"/>
      <p:bldP spid="28" grpId="0"/>
      <p:bldP spid="29" grpId="0"/>
      <p:bldP spid="2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R"/>
          </a:p>
        </p:txBody>
      </p:sp>
      <p:cxnSp>
        <p:nvCxnSpPr>
          <p:cNvPr id="3" name="Straight Connector 2"/>
          <p:cNvCxnSpPr/>
          <p:nvPr/>
        </p:nvCxnSpPr>
        <p:spPr>
          <a:xfrm>
            <a:off x="3276600" y="2438400"/>
            <a:ext cx="1905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c 3"/>
          <p:cNvSpPr/>
          <p:nvPr/>
        </p:nvSpPr>
        <p:spPr>
          <a:xfrm rot="2228158">
            <a:off x="2667000" y="2362200"/>
            <a:ext cx="762000" cy="914400"/>
          </a:xfrm>
          <a:prstGeom prst="arc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81000" y="2057400"/>
                <a:ext cx="1447800" cy="1297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057400"/>
                <a:ext cx="1447800" cy="12979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581401" y="2454349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24150" y="24384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1400" y="1731818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81400" y="3025914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4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502723" y="3656171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76600" y="3413896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81400" y="3737572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0" y="2362200"/>
            <a:ext cx="64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.</a:t>
            </a:r>
            <a:r>
              <a:rPr lang="en-US" sz="4000" dirty="0"/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05473" y="2362200"/>
            <a:ext cx="64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.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3962400" y="24384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76700" y="1730514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65911" y="4191238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8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623436" y="4876800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76600" y="4648200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65911" y="48006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49813" y="24384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43400" y="24384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81500" y="1730514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86200" y="5235714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20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3890996" y="5943600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583877" y="5638800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76700" y="5908895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1DAFB16-D876-91F3-6239-421D04AA9702}"/>
              </a:ext>
            </a:extLst>
          </p:cNvPr>
          <p:cNvSpPr txBox="1"/>
          <p:nvPr/>
        </p:nvSpPr>
        <p:spPr>
          <a:xfrm>
            <a:off x="5943600" y="26670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 x 1 = 4</a:t>
            </a:r>
          </a:p>
        </p:txBody>
      </p:sp>
    </p:spTree>
    <p:extLst>
      <p:ext uri="{BB962C8B-B14F-4D97-AF65-F5344CB8AC3E}">
        <p14:creationId xmlns:p14="http://schemas.microsoft.com/office/powerpoint/2010/main" val="40912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52672E-7 L -0.00156 -0.0825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4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6109E-6 L -0.01042 0.1815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90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6109E-6 L -0.01875 0.33704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" y="168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3" grpId="0"/>
      <p:bldP spid="14" grpId="0"/>
      <p:bldP spid="14" grpId="1"/>
      <p:bldP spid="14" grpId="2"/>
      <p:bldP spid="16" grpId="0"/>
      <p:bldP spid="16" grpId="1"/>
      <p:bldP spid="17" grpId="0"/>
      <p:bldP spid="18" grpId="0"/>
      <p:bldP spid="21" grpId="0"/>
      <p:bldP spid="22" grpId="0"/>
      <p:bldP spid="23" grpId="0"/>
      <p:bldP spid="23" grpId="1"/>
      <p:bldP spid="24" grpId="0"/>
      <p:bldP spid="25" grpId="0"/>
      <p:bldP spid="28" grpId="0"/>
      <p:bldP spid="29" grpId="0"/>
      <p:bldP spid="2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R"/>
          </a:p>
        </p:txBody>
      </p:sp>
      <p:cxnSp>
        <p:nvCxnSpPr>
          <p:cNvPr id="3" name="Straight Connector 2"/>
          <p:cNvCxnSpPr/>
          <p:nvPr/>
        </p:nvCxnSpPr>
        <p:spPr>
          <a:xfrm>
            <a:off x="3276600" y="2438400"/>
            <a:ext cx="1905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c 3"/>
          <p:cNvSpPr/>
          <p:nvPr/>
        </p:nvSpPr>
        <p:spPr>
          <a:xfrm rot="2228158">
            <a:off x="2667000" y="2362200"/>
            <a:ext cx="762000" cy="914400"/>
          </a:xfrm>
          <a:prstGeom prst="arc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81000" y="2057400"/>
                <a:ext cx="1447800" cy="1244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057400"/>
                <a:ext cx="1447800" cy="12448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581401" y="2454349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24150" y="24384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1400" y="1731818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81400" y="3025914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502723" y="3656171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76600" y="3413896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81400" y="3737572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0" y="2362200"/>
            <a:ext cx="64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.</a:t>
            </a:r>
            <a:r>
              <a:rPr lang="en-US" sz="4000" dirty="0"/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05473" y="2362200"/>
            <a:ext cx="64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.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3962400" y="24384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76700" y="1730514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25240" y="4191238"/>
            <a:ext cx="8883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28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623436" y="4876800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76600" y="4648200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65911" y="48006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49813" y="24384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43400" y="24384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81500" y="1730514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86200" y="5235714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20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3890996" y="5943600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583877" y="5638800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76700" y="5908895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31DAFB16-D876-91F3-6239-421D04AA9702}"/>
              </a:ext>
            </a:extLst>
          </p:cNvPr>
          <p:cNvSpPr txBox="1"/>
          <p:nvPr/>
        </p:nvSpPr>
        <p:spPr>
          <a:xfrm>
            <a:off x="5943600" y="26670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4 x 0 = 0</a:t>
            </a:r>
          </a:p>
        </p:txBody>
      </p:sp>
    </p:spTree>
    <p:extLst>
      <p:ext uri="{BB962C8B-B14F-4D97-AF65-F5344CB8AC3E}">
        <p14:creationId xmlns:p14="http://schemas.microsoft.com/office/powerpoint/2010/main" val="65733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52672E-7 L -0.00156 -0.0825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4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6109E-6 L -0.01042 0.1815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90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6109E-6 L -0.01875 0.33704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" y="168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3" grpId="0"/>
      <p:bldP spid="14" grpId="0"/>
      <p:bldP spid="14" grpId="1"/>
      <p:bldP spid="14" grpId="2"/>
      <p:bldP spid="16" grpId="0"/>
      <p:bldP spid="16" grpId="1"/>
      <p:bldP spid="17" grpId="0"/>
      <p:bldP spid="18" grpId="0"/>
      <p:bldP spid="21" grpId="0"/>
      <p:bldP spid="22" grpId="0"/>
      <p:bldP spid="23" grpId="0"/>
      <p:bldP spid="23" grpId="1"/>
      <p:bldP spid="24" grpId="0"/>
      <p:bldP spid="25" grpId="0"/>
      <p:bldP spid="28" grpId="0"/>
      <p:bldP spid="29" grpId="0"/>
      <p:bldP spid="2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R"/>
          </a:p>
        </p:txBody>
      </p:sp>
      <p:cxnSp>
        <p:nvCxnSpPr>
          <p:cNvPr id="3" name="Straight Connector 2"/>
          <p:cNvCxnSpPr/>
          <p:nvPr/>
        </p:nvCxnSpPr>
        <p:spPr>
          <a:xfrm>
            <a:off x="3276600" y="2438400"/>
            <a:ext cx="1905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c 3"/>
          <p:cNvSpPr/>
          <p:nvPr/>
        </p:nvSpPr>
        <p:spPr>
          <a:xfrm rot="2228158">
            <a:off x="2667000" y="2362200"/>
            <a:ext cx="762000" cy="914400"/>
          </a:xfrm>
          <a:prstGeom prst="arc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000" y="2057400"/>
                <a:ext cx="1447800" cy="1248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057400"/>
                <a:ext cx="1447800" cy="124880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581401" y="2454349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24150" y="24384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1400" y="1731818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81400" y="3025914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502723" y="3656171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76600" y="3413896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81400" y="3737572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0" y="2362200"/>
            <a:ext cx="64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.</a:t>
            </a:r>
            <a:r>
              <a:rPr lang="en-US" sz="4000" dirty="0"/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05473" y="2362200"/>
            <a:ext cx="64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.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3962400" y="24384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76700" y="1730514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69706" y="4191000"/>
            <a:ext cx="8883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10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623436" y="4876800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76600" y="4648200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65911" y="48006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55199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52672E-7 L -0.00156 -0.0825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4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6109E-6 L -0.01042 0.1815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90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3" grpId="0"/>
      <p:bldP spid="14" grpId="0"/>
      <p:bldP spid="14" grpId="1"/>
      <p:bldP spid="14" grpId="2"/>
      <p:bldP spid="16" grpId="0"/>
      <p:bldP spid="16" grpId="1"/>
      <p:bldP spid="17" grpId="0"/>
      <p:bldP spid="18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R"/>
          </a:p>
        </p:txBody>
      </p:sp>
      <p:cxnSp>
        <p:nvCxnSpPr>
          <p:cNvPr id="3" name="Straight Connector 2"/>
          <p:cNvCxnSpPr/>
          <p:nvPr/>
        </p:nvCxnSpPr>
        <p:spPr>
          <a:xfrm>
            <a:off x="3276600" y="2438400"/>
            <a:ext cx="1905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c 3"/>
          <p:cNvSpPr/>
          <p:nvPr/>
        </p:nvSpPr>
        <p:spPr>
          <a:xfrm rot="2228158">
            <a:off x="2667000" y="2362200"/>
            <a:ext cx="762000" cy="914400"/>
          </a:xfrm>
          <a:prstGeom prst="arc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81000" y="2057400"/>
                <a:ext cx="1447800" cy="12488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057400"/>
                <a:ext cx="1447800" cy="12488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581401" y="2454349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24150" y="24384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1400" y="1731818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81400" y="3025914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502723" y="3656171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76600" y="3413896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81400" y="3737572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0" y="2362200"/>
            <a:ext cx="64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.</a:t>
            </a:r>
            <a:r>
              <a:rPr lang="en-US" sz="4000" dirty="0"/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05473" y="2362200"/>
            <a:ext cx="64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.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3962400" y="24384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76700" y="1730514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10000" y="4191000"/>
            <a:ext cx="8883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8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623436" y="4876800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76600" y="4648200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65911" y="48006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49813" y="24384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43400" y="24384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81500" y="1730514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86200" y="5235714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20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3890996" y="5943600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583877" y="5638800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76700" y="5908895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63562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52672E-7 L -0.00156 -0.0825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4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6109E-6 L -0.01042 0.1815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1" y="90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6109E-6 L -0.01875 0.33704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" y="168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3" grpId="0"/>
      <p:bldP spid="14" grpId="0"/>
      <p:bldP spid="14" grpId="1"/>
      <p:bldP spid="14" grpId="2"/>
      <p:bldP spid="16" grpId="0"/>
      <p:bldP spid="16" grpId="1"/>
      <p:bldP spid="17" grpId="0"/>
      <p:bldP spid="18" grpId="0"/>
      <p:bldP spid="21" grpId="0"/>
      <p:bldP spid="22" grpId="0"/>
      <p:bldP spid="23" grpId="0"/>
      <p:bldP spid="23" grpId="1"/>
      <p:bldP spid="24" grpId="0"/>
      <p:bldP spid="25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R"/>
          </a:p>
        </p:txBody>
      </p:sp>
      <p:cxnSp>
        <p:nvCxnSpPr>
          <p:cNvPr id="3" name="Straight Connector 2"/>
          <p:cNvCxnSpPr/>
          <p:nvPr/>
        </p:nvCxnSpPr>
        <p:spPr>
          <a:xfrm>
            <a:off x="3276600" y="2438400"/>
            <a:ext cx="1905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c 3"/>
          <p:cNvSpPr/>
          <p:nvPr/>
        </p:nvSpPr>
        <p:spPr>
          <a:xfrm rot="2228158">
            <a:off x="2667000" y="2362200"/>
            <a:ext cx="762000" cy="914400"/>
          </a:xfrm>
          <a:prstGeom prst="arc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000" y="2057400"/>
                <a:ext cx="1447800" cy="1244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R" sz="40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057400"/>
                <a:ext cx="1447800" cy="124482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581401" y="2454349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24150" y="24384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1400" y="1731818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81400" y="3025914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502723" y="3656171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76600" y="3413896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81400" y="3737572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0" y="2362200"/>
            <a:ext cx="64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.</a:t>
            </a:r>
            <a:r>
              <a:rPr lang="en-US" sz="4000" dirty="0"/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05473" y="2362200"/>
            <a:ext cx="64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.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3962400" y="24384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76700" y="1730514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69706" y="4191000"/>
            <a:ext cx="8883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30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623436" y="4876800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76600" y="4648200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65911" y="48006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91319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52672E-7 L -0.00156 -0.0825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4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6109E-6 L -0.00208 0.1926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96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3" grpId="0"/>
      <p:bldP spid="14" grpId="0"/>
      <p:bldP spid="14" grpId="1"/>
      <p:bldP spid="14" grpId="2"/>
      <p:bldP spid="16" grpId="0"/>
      <p:bldP spid="16" grpId="1"/>
      <p:bldP spid="17" grpId="0"/>
      <p:bldP spid="18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R"/>
          </a:p>
        </p:txBody>
      </p:sp>
      <p:cxnSp>
        <p:nvCxnSpPr>
          <p:cNvPr id="3" name="Straight Connector 2"/>
          <p:cNvCxnSpPr/>
          <p:nvPr/>
        </p:nvCxnSpPr>
        <p:spPr>
          <a:xfrm>
            <a:off x="3276600" y="2438400"/>
            <a:ext cx="1905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c 3"/>
          <p:cNvSpPr/>
          <p:nvPr/>
        </p:nvSpPr>
        <p:spPr>
          <a:xfrm rot="2228158">
            <a:off x="2667000" y="2362200"/>
            <a:ext cx="762000" cy="914400"/>
          </a:xfrm>
          <a:prstGeom prst="arc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000" y="2057400"/>
                <a:ext cx="1447800" cy="1244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R" sz="40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s-PR" sz="40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057400"/>
                <a:ext cx="1447800" cy="124482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581401" y="2454349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24150" y="24384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1400" y="1731818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81400" y="3025914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502723" y="3656171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76600" y="3413896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81400" y="3737572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0" y="2362200"/>
            <a:ext cx="64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.</a:t>
            </a:r>
            <a:r>
              <a:rPr lang="en-US" sz="4000" dirty="0"/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05473" y="2362200"/>
            <a:ext cx="647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.</a:t>
            </a:r>
            <a:endParaRPr lang="en-US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3962400" y="24384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76700" y="1730514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69706" y="4191000"/>
            <a:ext cx="8883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24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623436" y="4876800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76600" y="4648200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65911" y="48006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81500" y="24384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81500" y="24384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19600" y="1746463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7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07193" y="5334000"/>
            <a:ext cx="1047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56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3907193" y="5943600"/>
            <a:ext cx="72637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583877" y="5791200"/>
            <a:ext cx="226123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203450" y="5845314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00600" y="2416314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00600" y="2438400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00600" y="1754008"/>
            <a:ext cx="647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29100" y="6226314"/>
            <a:ext cx="1028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110983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52672E-7 L -0.00156 -0.0825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41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6109E-6 L -0.00208 0.1926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96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6109E-6 L -0.02291 0.33704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6" y="168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6109E-6 L -0.03542 0.49249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1" y="246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3" grpId="0"/>
      <p:bldP spid="14" grpId="0"/>
      <p:bldP spid="14" grpId="1"/>
      <p:bldP spid="14" grpId="2"/>
      <p:bldP spid="16" grpId="0"/>
      <p:bldP spid="16" grpId="1"/>
      <p:bldP spid="17" grpId="0"/>
      <p:bldP spid="18" grpId="0"/>
      <p:bldP spid="21" grpId="0"/>
      <p:bldP spid="22" grpId="0"/>
      <p:bldP spid="23" grpId="0"/>
      <p:bldP spid="23" grpId="1"/>
      <p:bldP spid="24" grpId="0"/>
      <p:bldP spid="25" grpId="0"/>
      <p:bldP spid="28" grpId="0"/>
      <p:bldP spid="29" grpId="0"/>
      <p:bldP spid="30" grpId="0"/>
      <p:bldP spid="30" grpId="1"/>
      <p:bldP spid="31" grpId="0"/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167</Words>
  <Application>Microsoft Office PowerPoint</Application>
  <PresentationFormat>Presentación en pantalla (4:3)</PresentationFormat>
  <Paragraphs>137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Office Theme</vt:lpstr>
      <vt:lpstr>FRACCIÓN A DECIMAL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Gobierno de Puero Rico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PowerUsers</dc:creator>
  <cp:lastModifiedBy>SAMUEL VELEZ</cp:lastModifiedBy>
  <cp:revision>14</cp:revision>
  <dcterms:created xsi:type="dcterms:W3CDTF">2017-10-13T14:25:16Z</dcterms:created>
  <dcterms:modified xsi:type="dcterms:W3CDTF">2022-11-15T00:15:20Z</dcterms:modified>
</cp:coreProperties>
</file>