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7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1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2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7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DIVISIÓN ENTRE 1 DÍGITO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/>
              <a:t>Matemática 6</a:t>
            </a:r>
          </a:p>
          <a:p>
            <a:r>
              <a:rPr lang="es-PR" dirty="0"/>
              <a:t>Prof. Samuel Vélez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8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348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81400" y="2454349"/>
            <a:ext cx="155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348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3049" y="24384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1" name="Curved Down Arrow 10"/>
          <p:cNvSpPr/>
          <p:nvPr/>
        </p:nvSpPr>
        <p:spPr>
          <a:xfrm rot="19851319">
            <a:off x="2506180" y="1828799"/>
            <a:ext cx="1159502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399" y="2948285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11249" y="3711714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4038600" y="3124200"/>
            <a:ext cx="152400" cy="723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124" y="3725569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39849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sp>
        <p:nvSpPr>
          <p:cNvPr id="22" name="Curved Down Arrow 21"/>
          <p:cNvSpPr/>
          <p:nvPr/>
        </p:nvSpPr>
        <p:spPr>
          <a:xfrm rot="19851319">
            <a:off x="2543702" y="1658780"/>
            <a:ext cx="1526898" cy="5784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4191000"/>
            <a:ext cx="85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14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657600" y="4898886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01628" y="4564475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49" y="4876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4282123" y="3124200"/>
            <a:ext cx="198751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36603" y="4876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86021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30" name="Curved Down Arrow 29"/>
          <p:cNvSpPr/>
          <p:nvPr/>
        </p:nvSpPr>
        <p:spPr>
          <a:xfrm rot="19851319">
            <a:off x="2562054" y="1570134"/>
            <a:ext cx="1829365" cy="709104"/>
          </a:xfrm>
          <a:prstGeom prst="curvedDownArrow">
            <a:avLst>
              <a:gd name="adj1" fmla="val 14994"/>
              <a:gd name="adj2" fmla="val 49802"/>
              <a:gd name="adj3" fmla="val 30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20849" y="5311914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962400" y="6019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36277" y="571375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000" y="5999018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294828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i="1" dirty="0">
                <a:solidFill>
                  <a:srgbClr val="002060"/>
                </a:solidFill>
              </a:rPr>
              <a:t>RESULTADO:   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372556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400" b="1" i="1" dirty="0">
                <a:solidFill>
                  <a:srgbClr val="002060"/>
                </a:solidFill>
              </a:rPr>
              <a:t>174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9D194F1-BA9F-E8F2-3C7F-0806AA85BE84}"/>
              </a:ext>
            </a:extLst>
          </p:cNvPr>
          <p:cNvSpPr txBox="1"/>
          <p:nvPr/>
        </p:nvSpPr>
        <p:spPr>
          <a:xfrm>
            <a:off x="5867400" y="200669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 x 1 = 2</a:t>
            </a:r>
          </a:p>
        </p:txBody>
      </p:sp>
    </p:spTree>
    <p:extLst>
      <p:ext uri="{BB962C8B-B14F-4D97-AF65-F5344CB8AC3E}">
        <p14:creationId xmlns:p14="http://schemas.microsoft.com/office/powerpoint/2010/main" val="41194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6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1" grpId="1" animBg="1"/>
      <p:bldP spid="12" grpId="0"/>
      <p:bldP spid="18" grpId="0"/>
      <p:bldP spid="19" grpId="0" animBg="1"/>
      <p:bldP spid="19" grpId="1" animBg="1"/>
      <p:bldP spid="20" grpId="0"/>
      <p:bldP spid="21" grpId="0"/>
      <p:bldP spid="22" grpId="0" animBg="1"/>
      <p:bldP spid="22" grpId="1" animBg="1"/>
      <p:bldP spid="22" grpId="3" animBg="1"/>
      <p:bldP spid="23" grpId="0"/>
      <p:bldP spid="26" grpId="0"/>
      <p:bldP spid="27" grpId="0" animBg="1"/>
      <p:bldP spid="27" grpId="1" animBg="1"/>
      <p:bldP spid="28" grpId="0"/>
      <p:bldP spid="29" grpId="0"/>
      <p:bldP spid="30" grpId="0" animBg="1"/>
      <p:bldP spid="30" grpId="1" animBg="1"/>
      <p:bldP spid="30" grpId="2" animBg="1"/>
      <p:bldP spid="31" grpId="0"/>
      <p:bldP spid="34" grpId="0"/>
      <p:bldP spid="35" grpId="0"/>
      <p:bldP spid="36" grpId="0"/>
      <p:bldP spid="36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1000" y="2057400"/>
                <a:ext cx="1447800" cy="1257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255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57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81400" y="2454349"/>
            <a:ext cx="155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3049" y="24384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2614" y="1825297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399" y="2948285"/>
            <a:ext cx="899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41520" y="369555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4259551" y="3086068"/>
            <a:ext cx="152400" cy="723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29351" y="3707994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39849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sp>
        <p:nvSpPr>
          <p:cNvPr id="22" name="Curved Down Arrow 21"/>
          <p:cNvSpPr/>
          <p:nvPr/>
        </p:nvSpPr>
        <p:spPr>
          <a:xfrm rot="19851319">
            <a:off x="2587741" y="1761760"/>
            <a:ext cx="1526898" cy="5784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43480" y="4191001"/>
            <a:ext cx="85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15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657600" y="4898886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01628" y="4564475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90106" y="4886443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86021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30" name="Curved Down Arrow 29"/>
          <p:cNvSpPr/>
          <p:nvPr/>
        </p:nvSpPr>
        <p:spPr>
          <a:xfrm rot="19851319">
            <a:off x="2548080" y="1598125"/>
            <a:ext cx="1829365" cy="709104"/>
          </a:xfrm>
          <a:prstGeom prst="curvedDownArrow">
            <a:avLst>
              <a:gd name="adj1" fmla="val 14994"/>
              <a:gd name="adj2" fmla="val 49802"/>
              <a:gd name="adj3" fmla="val 30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02172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i="1" dirty="0">
                <a:solidFill>
                  <a:srgbClr val="002060"/>
                </a:solidFill>
              </a:rPr>
              <a:t>RESULTADO:   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4291596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400" b="1" i="1" dirty="0">
                <a:solidFill>
                  <a:srgbClr val="002060"/>
                </a:solidFill>
              </a:rPr>
              <a:t>75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9D194F1-BA9F-E8F2-3C7F-0806AA85BE84}"/>
              </a:ext>
            </a:extLst>
          </p:cNvPr>
          <p:cNvSpPr txBox="1"/>
          <p:nvPr/>
        </p:nvSpPr>
        <p:spPr>
          <a:xfrm>
            <a:off x="5787480" y="2835278"/>
            <a:ext cx="2137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 x 7 = 24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40D57D-A093-9F89-C98A-1093C08FE822}"/>
              </a:ext>
            </a:extLst>
          </p:cNvPr>
          <p:cNvSpPr txBox="1"/>
          <p:nvPr/>
        </p:nvSpPr>
        <p:spPr>
          <a:xfrm>
            <a:off x="5745916" y="1598186"/>
            <a:ext cx="2788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 no </a:t>
            </a:r>
            <a:r>
              <a:rPr lang="en-US" sz="3200" dirty="0" err="1"/>
              <a:t>cabe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2. </a:t>
            </a:r>
            <a:r>
              <a:rPr lang="en-US" sz="3200" dirty="0" err="1"/>
              <a:t>Escoger</a:t>
            </a:r>
            <a:r>
              <a:rPr lang="en-US" sz="3200" dirty="0"/>
              <a:t> 25</a:t>
            </a:r>
          </a:p>
        </p:txBody>
      </p:sp>
    </p:spTree>
    <p:extLst>
      <p:ext uri="{BB962C8B-B14F-4D97-AF65-F5344CB8AC3E}">
        <p14:creationId xmlns:p14="http://schemas.microsoft.com/office/powerpoint/2010/main" val="4881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9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8" grpId="0"/>
      <p:bldP spid="19" grpId="0" animBg="1"/>
      <p:bldP spid="19" grpId="1" animBg="1"/>
      <p:bldP spid="20" grpId="0"/>
      <p:bldP spid="21" grpId="0"/>
      <p:bldP spid="22" grpId="0" animBg="1"/>
      <p:bldP spid="22" grpId="1" animBg="1"/>
      <p:bldP spid="22" grpId="2" animBg="1"/>
      <p:bldP spid="23" grpId="0"/>
      <p:bldP spid="26" grpId="0"/>
      <p:bldP spid="29" grpId="0"/>
      <p:bldP spid="30" grpId="0" animBg="1"/>
      <p:bldP spid="30" grpId="1" animBg="1"/>
      <p:bldP spid="30" grpId="2" animBg="1"/>
      <p:bldP spid="35" grpId="0"/>
      <p:bldP spid="36" grpId="0"/>
      <p:bldP spid="36" grpId="1"/>
      <p:bldP spid="10" grpId="0"/>
      <p:bldP spid="10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2057400"/>
                <a:ext cx="1447800" cy="12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b="0" i="1" smtClean="0">
                              <a:latin typeface="Cambria Math"/>
                            </a:rPr>
                            <m:t>730</m:t>
                          </m:r>
                        </m:num>
                        <m:den>
                          <m:r>
                            <a:rPr lang="es-PR" sz="4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07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81400" y="2454349"/>
            <a:ext cx="155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730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773049" y="24384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5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1</a:t>
            </a:r>
            <a:endParaRPr lang="en-US" sz="4000" dirty="0"/>
          </a:p>
        </p:txBody>
      </p:sp>
      <p:sp>
        <p:nvSpPr>
          <p:cNvPr id="11" name="Curved Down Arrow 10"/>
          <p:cNvSpPr/>
          <p:nvPr/>
        </p:nvSpPr>
        <p:spPr>
          <a:xfrm rot="19851319">
            <a:off x="2506180" y="1828799"/>
            <a:ext cx="1159502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399" y="2948285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5</a:t>
            </a:r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11249" y="3711714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2</a:t>
            </a:r>
            <a:endParaRPr lang="en-US" sz="4000" dirty="0"/>
          </a:p>
        </p:txBody>
      </p:sp>
      <p:sp>
        <p:nvSpPr>
          <p:cNvPr id="19" name="Down Arrow 18"/>
          <p:cNvSpPr/>
          <p:nvPr/>
        </p:nvSpPr>
        <p:spPr>
          <a:xfrm>
            <a:off x="4038600" y="3124200"/>
            <a:ext cx="152400" cy="723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124" y="3725569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3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39849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4</a:t>
            </a:r>
            <a:endParaRPr lang="en-US" sz="4000" dirty="0"/>
          </a:p>
        </p:txBody>
      </p:sp>
      <p:sp>
        <p:nvSpPr>
          <p:cNvPr id="22" name="Curved Down Arrow 21"/>
          <p:cNvSpPr/>
          <p:nvPr/>
        </p:nvSpPr>
        <p:spPr>
          <a:xfrm rot="19851319">
            <a:off x="2543702" y="1658780"/>
            <a:ext cx="1526898" cy="5784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4191000"/>
            <a:ext cx="85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20</a:t>
            </a:r>
            <a:endParaRPr lang="en-US" sz="4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657600" y="4898886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01628" y="4564475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49" y="4876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3</a:t>
            </a:r>
            <a:endParaRPr lang="en-US" sz="4000" dirty="0"/>
          </a:p>
        </p:txBody>
      </p:sp>
      <p:sp>
        <p:nvSpPr>
          <p:cNvPr id="27" name="Down Arrow 26"/>
          <p:cNvSpPr/>
          <p:nvPr/>
        </p:nvSpPr>
        <p:spPr>
          <a:xfrm>
            <a:off x="4282123" y="3124200"/>
            <a:ext cx="198751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36603" y="4876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0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6021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6</a:t>
            </a:r>
            <a:endParaRPr lang="en-US" sz="4000" dirty="0"/>
          </a:p>
        </p:txBody>
      </p:sp>
      <p:sp>
        <p:nvSpPr>
          <p:cNvPr id="30" name="Curved Down Arrow 29"/>
          <p:cNvSpPr/>
          <p:nvPr/>
        </p:nvSpPr>
        <p:spPr>
          <a:xfrm rot="19851319">
            <a:off x="2562054" y="1570134"/>
            <a:ext cx="1829365" cy="709104"/>
          </a:xfrm>
          <a:prstGeom prst="curvedDownArrow">
            <a:avLst>
              <a:gd name="adj1" fmla="val 14994"/>
              <a:gd name="adj2" fmla="val 49802"/>
              <a:gd name="adj3" fmla="val 30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62400" y="5311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30</a:t>
            </a:r>
            <a:endParaRPr lang="en-US" sz="4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962400" y="6019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36277" y="571375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000" y="5999018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294828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i="1" dirty="0">
                <a:solidFill>
                  <a:srgbClr val="002060"/>
                </a:solidFill>
              </a:rPr>
              <a:t>RESULTADO:   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372556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400" b="1" i="1" dirty="0">
                <a:solidFill>
                  <a:srgbClr val="002060"/>
                </a:solidFill>
              </a:rPr>
              <a:t>146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8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7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1" grpId="1" animBg="1"/>
      <p:bldP spid="12" grpId="0"/>
      <p:bldP spid="18" grpId="0"/>
      <p:bldP spid="19" grpId="0" animBg="1"/>
      <p:bldP spid="19" grpId="1" animBg="1"/>
      <p:bldP spid="20" grpId="0"/>
      <p:bldP spid="21" grpId="0"/>
      <p:bldP spid="22" grpId="0" animBg="1"/>
      <p:bldP spid="22" grpId="1" animBg="1"/>
      <p:bldP spid="22" grpId="2" animBg="1"/>
      <p:bldP spid="23" grpId="0"/>
      <p:bldP spid="26" grpId="0"/>
      <p:bldP spid="27" grpId="0" animBg="1"/>
      <p:bldP spid="27" grpId="1" animBg="1"/>
      <p:bldP spid="28" grpId="0"/>
      <p:bldP spid="29" grpId="0"/>
      <p:bldP spid="30" grpId="0" animBg="1"/>
      <p:bldP spid="30" grpId="1" animBg="1"/>
      <p:bldP spid="30" grpId="2" animBg="1"/>
      <p:bldP spid="31" grpId="0"/>
      <p:bldP spid="34" grpId="0"/>
      <p:bldP spid="35" grpId="0"/>
      <p:bldP spid="36" grpId="0"/>
      <p:bldP spid="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2057400"/>
                <a:ext cx="1447800" cy="126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b="0" i="1" smtClean="0">
                              <a:latin typeface="Cambria Math"/>
                            </a:rPr>
                            <m:t>285</m:t>
                          </m:r>
                        </m:num>
                        <m:den>
                          <m:r>
                            <a:rPr lang="es-PR" sz="4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6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81400" y="2454349"/>
            <a:ext cx="155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285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773049" y="24384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5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0</a:t>
            </a:r>
            <a:endParaRPr lang="en-US" sz="4000" dirty="0"/>
          </a:p>
        </p:txBody>
      </p:sp>
      <p:sp>
        <p:nvSpPr>
          <p:cNvPr id="11" name="Curved Down Arrow 10"/>
          <p:cNvSpPr/>
          <p:nvPr/>
        </p:nvSpPr>
        <p:spPr>
          <a:xfrm rot="19851319">
            <a:off x="2506180" y="1828799"/>
            <a:ext cx="1159502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399" y="2948285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0</a:t>
            </a:r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11249" y="3711714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2</a:t>
            </a:r>
            <a:endParaRPr lang="en-US" sz="4000" dirty="0"/>
          </a:p>
        </p:txBody>
      </p:sp>
      <p:sp>
        <p:nvSpPr>
          <p:cNvPr id="19" name="Down Arrow 18"/>
          <p:cNvSpPr/>
          <p:nvPr/>
        </p:nvSpPr>
        <p:spPr>
          <a:xfrm>
            <a:off x="4038600" y="3124200"/>
            <a:ext cx="152400" cy="723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124" y="3725569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8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39849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5</a:t>
            </a:r>
            <a:endParaRPr lang="en-US" sz="4000" dirty="0"/>
          </a:p>
        </p:txBody>
      </p:sp>
      <p:sp>
        <p:nvSpPr>
          <p:cNvPr id="22" name="Curved Down Arrow 21"/>
          <p:cNvSpPr/>
          <p:nvPr/>
        </p:nvSpPr>
        <p:spPr>
          <a:xfrm rot="19851319">
            <a:off x="2543702" y="1658780"/>
            <a:ext cx="1526898" cy="5784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4191000"/>
            <a:ext cx="85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25</a:t>
            </a:r>
            <a:endParaRPr lang="en-US" sz="4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657600" y="4898886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01628" y="4564475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49" y="4876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3</a:t>
            </a:r>
            <a:endParaRPr lang="en-US" sz="4000" dirty="0"/>
          </a:p>
        </p:txBody>
      </p:sp>
      <p:sp>
        <p:nvSpPr>
          <p:cNvPr id="27" name="Down Arrow 26"/>
          <p:cNvSpPr/>
          <p:nvPr/>
        </p:nvSpPr>
        <p:spPr>
          <a:xfrm>
            <a:off x="4282123" y="3124200"/>
            <a:ext cx="198751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36603" y="4876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5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6021" y="1828800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7</a:t>
            </a:r>
            <a:endParaRPr lang="en-US" sz="4000" dirty="0"/>
          </a:p>
        </p:txBody>
      </p:sp>
      <p:sp>
        <p:nvSpPr>
          <p:cNvPr id="30" name="Curved Down Arrow 29"/>
          <p:cNvSpPr/>
          <p:nvPr/>
        </p:nvSpPr>
        <p:spPr>
          <a:xfrm rot="19851319">
            <a:off x="2562054" y="1570134"/>
            <a:ext cx="1829365" cy="709104"/>
          </a:xfrm>
          <a:prstGeom prst="curvedDownArrow">
            <a:avLst>
              <a:gd name="adj1" fmla="val 14994"/>
              <a:gd name="adj2" fmla="val 49802"/>
              <a:gd name="adj3" fmla="val 30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62400" y="53119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35</a:t>
            </a:r>
            <a:endParaRPr lang="en-US" sz="4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962400" y="6019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36277" y="571375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000" y="5999018"/>
            <a:ext cx="57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294828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i="1" dirty="0">
                <a:solidFill>
                  <a:srgbClr val="002060"/>
                </a:solidFill>
              </a:rPr>
              <a:t>RESULTADO:   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372556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400" b="1" i="1" dirty="0">
                <a:solidFill>
                  <a:srgbClr val="002060"/>
                </a:solidFill>
              </a:rPr>
              <a:t>57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7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1" grpId="1" animBg="1"/>
      <p:bldP spid="12" grpId="0"/>
      <p:bldP spid="18" grpId="0"/>
      <p:bldP spid="19" grpId="0" animBg="1"/>
      <p:bldP spid="19" grpId="1" animBg="1"/>
      <p:bldP spid="20" grpId="0"/>
      <p:bldP spid="21" grpId="0"/>
      <p:bldP spid="22" grpId="0" animBg="1"/>
      <p:bldP spid="22" grpId="1" animBg="1"/>
      <p:bldP spid="22" grpId="2" animBg="1"/>
      <p:bldP spid="23" grpId="0"/>
      <p:bldP spid="26" grpId="0"/>
      <p:bldP spid="27" grpId="0" animBg="1"/>
      <p:bldP spid="27" grpId="1" animBg="1"/>
      <p:bldP spid="28" grpId="0"/>
      <p:bldP spid="29" grpId="0"/>
      <p:bldP spid="30" grpId="0" animBg="1"/>
      <p:bldP spid="30" grpId="1" animBg="1"/>
      <p:bldP spid="30" grpId="2" animBg="1"/>
      <p:bldP spid="31" grpId="0"/>
      <p:bldP spid="34" grpId="0"/>
      <p:bldP spid="35" grpId="0"/>
      <p:bldP spid="36" grpId="0"/>
      <p:bldP spid="3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dirty="0"/>
              <a:t>Prueba Corta</a:t>
            </a:r>
            <a:br>
              <a:rPr lang="es-PR" dirty="0"/>
            </a:br>
            <a:r>
              <a:rPr lang="es-PR" dirty="0"/>
              <a:t>Realiza el proceso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133600"/>
                <a:ext cx="1151277" cy="1257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b="0" i="1" smtClean="0">
                              <a:latin typeface="Cambria Math"/>
                            </a:rPr>
                            <m:t>586</m:t>
                          </m:r>
                        </m:num>
                        <m:den>
                          <m:r>
                            <a:rPr lang="es-PR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33600"/>
                <a:ext cx="1151277" cy="1257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29000" y="223677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s-PR" sz="3600" dirty="0"/>
              <a:t>176</a:t>
            </a:r>
          </a:p>
          <a:p>
            <a:pPr marL="342900" indent="-342900">
              <a:buAutoNum type="alphaLcPeriod"/>
            </a:pPr>
            <a:r>
              <a:rPr lang="es-PR" sz="3600" dirty="0"/>
              <a:t>293</a:t>
            </a:r>
          </a:p>
          <a:p>
            <a:pPr marL="342900" indent="-342900">
              <a:buAutoNum type="alphaLcPeriod"/>
            </a:pPr>
            <a:r>
              <a:rPr lang="es-PR" sz="3600" dirty="0"/>
              <a:t>139</a:t>
            </a:r>
          </a:p>
          <a:p>
            <a:pPr marL="342900" indent="-342900">
              <a:buAutoNum type="alphaLcPeriod"/>
            </a:pPr>
            <a:r>
              <a:rPr lang="es-PR" sz="3600" dirty="0"/>
              <a:t>253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932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104</Words>
  <Application>Microsoft Office PowerPoint</Application>
  <PresentationFormat>Presentación en pantalla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DIVISIÓN ENTRE 1 DÍGITO</vt:lpstr>
      <vt:lpstr>Presentación de PowerPoint</vt:lpstr>
      <vt:lpstr>Presentación de PowerPoint</vt:lpstr>
      <vt:lpstr>Presentación de PowerPoint</vt:lpstr>
      <vt:lpstr>Presentación de PowerPoint</vt:lpstr>
      <vt:lpstr>Prueba Corta Realiza el proceso </vt:lpstr>
    </vt:vector>
  </TitlesOfParts>
  <Company>Gobierno de Puero Rico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PowerUsers</dc:creator>
  <cp:lastModifiedBy>SAMUEL VELEZ</cp:lastModifiedBy>
  <cp:revision>9</cp:revision>
  <dcterms:created xsi:type="dcterms:W3CDTF">2017-10-13T14:25:16Z</dcterms:created>
  <dcterms:modified xsi:type="dcterms:W3CDTF">2022-11-15T00:33:03Z</dcterms:modified>
</cp:coreProperties>
</file>