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56816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26982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3851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94706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83428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08539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4094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1811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08000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110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18968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8E576-33CC-4C52-A4C0-A400CD20D953}" type="datetimeFigureOut">
              <a:rPr lang="es-PR" smtClean="0"/>
              <a:t>21/08/2018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28F0F-87A1-4091-B592-BF7002B07963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56628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Proceso de División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R" dirty="0"/>
              <a:t>Por: Samuel Vélez</a:t>
            </a:r>
          </a:p>
        </p:txBody>
      </p:sp>
    </p:spTree>
    <p:extLst>
      <p:ext uri="{BB962C8B-B14F-4D97-AF65-F5344CB8AC3E}">
        <p14:creationId xmlns:p14="http://schemas.microsoft.com/office/powerpoint/2010/main" val="266542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s-PR" dirty="0">
                    <a:latin typeface="Verdana"/>
                    <a:ea typeface="Verdana"/>
                    <a:cs typeface="Verdana"/>
                  </a:rPr>
                  <a:t>(123</a:t>
                </a:r>
                <a:r>
                  <a:rPr lang="es-PR" dirty="0"/>
                  <a:t> </a:t>
                </a:r>
                <a:r>
                  <a:rPr lang="es-PR" dirty="0">
                    <a:latin typeface="Verdana"/>
                    <a:ea typeface="Verdana"/>
                    <a:cs typeface="Verdana"/>
                  </a:rPr>
                  <a:t>÷ 3)  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R" i="1" smtClean="0">
                            <a:latin typeface="Cambria Math" panose="02040503050406030204" pitchFamily="18" charset="0"/>
                            <a:ea typeface="Verdana"/>
                            <a:cs typeface="Verdana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Verdana"/>
                            <a:cs typeface="Verdana"/>
                          </a:rPr>
                          <m:t>123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Verdana"/>
                            <a:cs typeface="Verdana"/>
                          </a:rPr>
                          <m:t>3</m:t>
                        </m:r>
                      </m:den>
                    </m:f>
                  </m:oMath>
                </a14:m>
                <a:r>
                  <a:rPr lang="es-PR" dirty="0"/>
                  <a:t>)</a:t>
                </a:r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s-P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71700"/>
            <a:ext cx="17221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57600" y="220756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/>
              <a:t>Pregunta # 1: ¿Cuántos 3 caben en 1?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33800" y="2718178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/>
              <a:t>Contestación:  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2630" y="1676400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3283039"/>
            <a:ext cx="262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Multiplicar 3 x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9036" y="272044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3283039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28800" y="3018513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745871" y="3699645"/>
            <a:ext cx="262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Restar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19262" y="339076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45870" y="4114800"/>
            <a:ext cx="303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Bajar el próximo número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514600" y="2720441"/>
            <a:ext cx="0" cy="7626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323195" y="3400879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33800" y="4552890"/>
            <a:ext cx="303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Repetir el proceso</a:t>
            </a:r>
          </a:p>
        </p:txBody>
      </p:sp>
    </p:spTree>
    <p:extLst>
      <p:ext uri="{BB962C8B-B14F-4D97-AF65-F5344CB8AC3E}">
        <p14:creationId xmlns:p14="http://schemas.microsoft.com/office/powerpoint/2010/main" val="308868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/>
      <p:bldP spid="9" grpId="0"/>
      <p:bldP spid="11" grpId="0"/>
      <p:bldP spid="16" grpId="0"/>
      <p:bldP spid="17" grpId="0"/>
      <p:bldP spid="18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71700"/>
            <a:ext cx="17221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92630" y="1676400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9036" y="272044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3283039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28800" y="3018513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9262" y="339076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3195" y="3400879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57600" y="220756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/>
              <a:t>Pregunta # 2: ¿Cuántos 3 caben en 12?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733800" y="2718178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/>
              <a:t>Contestación:   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08860" y="1676399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33800" y="3283039"/>
            <a:ext cx="262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Multiplicar 3 x 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57400" y="3834825"/>
            <a:ext cx="62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884045" y="4419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84045" y="4191000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45871" y="3699645"/>
            <a:ext cx="262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Restar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220249" y="4454682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45870" y="4114800"/>
            <a:ext cx="303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Bajar el próximo número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895600" y="2704411"/>
            <a:ext cx="0" cy="186758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76525" y="4454682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33800" y="4552890"/>
            <a:ext cx="3035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Repetir el proceso</a:t>
            </a:r>
          </a:p>
        </p:txBody>
      </p:sp>
    </p:spTree>
    <p:extLst>
      <p:ext uri="{BB962C8B-B14F-4D97-AF65-F5344CB8AC3E}">
        <p14:creationId xmlns:p14="http://schemas.microsoft.com/office/powerpoint/2010/main" val="344562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3" grpId="0"/>
      <p:bldP spid="24" grpId="0"/>
      <p:bldP spid="25" grpId="0"/>
      <p:bldP spid="26" grpId="0"/>
      <p:bldP spid="29" grpId="0"/>
      <p:bldP spid="30" grpId="0"/>
      <p:bldP spid="31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71700"/>
            <a:ext cx="17221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992630" y="1676400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/>
              <a:t>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9036" y="272044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828800" y="3283039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828800" y="3018513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19262" y="339076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3195" y="3400879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7137" y="1676398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57400" y="3834825"/>
            <a:ext cx="62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1884045" y="4419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884045" y="4191000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20249" y="4454682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676525" y="4454682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657600" y="220756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/>
              <a:t>Pregunta # 3: ¿Cuántos 3 caben en 3?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33800" y="2718178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/>
              <a:t>Contestación:   1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676525" y="1676400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733800" y="3283039"/>
            <a:ext cx="262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Multiplicar 3 x 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689709" y="4876800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905000" y="5410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969770" y="5181600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745871" y="3699645"/>
            <a:ext cx="262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000" dirty="0"/>
              <a:t>Restar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689709" y="5461575"/>
            <a:ext cx="369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778312" y="4462567"/>
            <a:ext cx="3613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400" dirty="0">
                <a:solidFill>
                  <a:srgbClr val="002060"/>
                </a:solidFill>
              </a:rPr>
              <a:t>Como el residuo es 0,  el </a:t>
            </a:r>
            <a:r>
              <a:rPr lang="es-PR" sz="2400" dirty="0" err="1">
                <a:solidFill>
                  <a:srgbClr val="002060"/>
                </a:solidFill>
              </a:rPr>
              <a:t>resutado</a:t>
            </a:r>
            <a:r>
              <a:rPr lang="es-PR" sz="2400" dirty="0">
                <a:solidFill>
                  <a:srgbClr val="002060"/>
                </a:solidFill>
              </a:rPr>
              <a:t> es:  </a:t>
            </a:r>
            <a:r>
              <a:rPr lang="es-PR" sz="2400" u="sng" dirty="0">
                <a:solidFill>
                  <a:srgbClr val="002060"/>
                </a:solidFill>
              </a:rPr>
              <a:t>41</a:t>
            </a:r>
            <a:r>
              <a:rPr lang="es-PR" sz="24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072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2" grpId="0"/>
      <p:bldP spid="43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494" y="2171700"/>
            <a:ext cx="172212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445730" y="272044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0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55494" y="3283039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55494" y="3018513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45956" y="3390761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49889" y="3400879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753831" y="1676398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84094" y="3834825"/>
            <a:ext cx="620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12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310739" y="44196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10739" y="4191000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46943" y="4454682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103219" y="4454682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03219" y="1676400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16403" y="4876800"/>
            <a:ext cx="369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200" dirty="0">
                <a:solidFill>
                  <a:srgbClr val="FF0000"/>
                </a:solidFill>
              </a:rPr>
              <a:t>3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331694" y="5410200"/>
            <a:ext cx="1219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396464" y="5181600"/>
            <a:ext cx="16383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16403" y="5461575"/>
            <a:ext cx="369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5943600" y="3012828"/>
            <a:ext cx="1905000" cy="670320"/>
          </a:xfrm>
          <a:prstGeom prst="wedgeRoundRectCallout">
            <a:avLst>
              <a:gd name="adj1" fmla="val -128239"/>
              <a:gd name="adj2" fmla="val -97081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2400" dirty="0">
                <a:solidFill>
                  <a:srgbClr val="002060"/>
                </a:solidFill>
              </a:rPr>
              <a:t>DIVIDENDO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609600" y="2283989"/>
            <a:ext cx="1905000" cy="419100"/>
          </a:xfrm>
          <a:prstGeom prst="wedgeRoundRectCallout">
            <a:avLst>
              <a:gd name="adj1" fmla="val 68513"/>
              <a:gd name="adj2" fmla="val 8205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2400" dirty="0">
                <a:solidFill>
                  <a:srgbClr val="002060"/>
                </a:solidFill>
              </a:rPr>
              <a:t>DIVISOR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5638800" y="5400599"/>
            <a:ext cx="1905000" cy="543001"/>
          </a:xfrm>
          <a:prstGeom prst="wedgeRoundRectCallout">
            <a:avLst>
              <a:gd name="adj1" fmla="val -106378"/>
              <a:gd name="adj2" fmla="val 5677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2400" dirty="0">
                <a:solidFill>
                  <a:srgbClr val="002060"/>
                </a:solidFill>
              </a:rPr>
              <a:t>RESIDUO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5867400" y="1676400"/>
            <a:ext cx="1905000" cy="660975"/>
          </a:xfrm>
          <a:prstGeom prst="wedgeRoundRectCallout">
            <a:avLst>
              <a:gd name="adj1" fmla="val -124912"/>
              <a:gd name="adj2" fmla="val -8565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2400" dirty="0">
                <a:solidFill>
                  <a:srgbClr val="002060"/>
                </a:solidFill>
              </a:rPr>
              <a:t>COCIENTE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3340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b="1" i="1" u="sng" dirty="0">
                <a:solidFill>
                  <a:srgbClr val="002060"/>
                </a:solidFill>
              </a:rPr>
              <a:t>El resultado de una división es el COCIENTE.</a:t>
            </a:r>
          </a:p>
        </p:txBody>
      </p:sp>
    </p:spTree>
    <p:extLst>
      <p:ext uri="{BB962C8B-B14F-4D97-AF65-F5344CB8AC3E}">
        <p14:creationId xmlns:p14="http://schemas.microsoft.com/office/powerpoint/2010/main" val="391028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143</Words>
  <Application>Microsoft Office PowerPoint</Application>
  <PresentationFormat>On-screen Show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 Math</vt:lpstr>
      <vt:lpstr>Verdana</vt:lpstr>
      <vt:lpstr>Office Theme</vt:lpstr>
      <vt:lpstr>Proceso de División</vt:lpstr>
      <vt:lpstr>(123 ÷ 3)   (123/3)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Vélez</dc:creator>
  <cp:lastModifiedBy>Samuel Velez Garcia</cp:lastModifiedBy>
  <cp:revision>9</cp:revision>
  <dcterms:created xsi:type="dcterms:W3CDTF">2017-07-21T01:41:02Z</dcterms:created>
  <dcterms:modified xsi:type="dcterms:W3CDTF">2018-08-21T23:08:36Z</dcterms:modified>
</cp:coreProperties>
</file>